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4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5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6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7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8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92" r:id="rId11"/>
    <p:sldMasterId id="2147483804" r:id="rId12"/>
    <p:sldMasterId id="2147483828" r:id="rId13"/>
    <p:sldMasterId id="2147483840" r:id="rId14"/>
    <p:sldMasterId id="2147483864" r:id="rId15"/>
    <p:sldMasterId id="2147483876" r:id="rId16"/>
    <p:sldMasterId id="2147483888" r:id="rId17"/>
    <p:sldMasterId id="2147483900" r:id="rId18"/>
    <p:sldMasterId id="2147483912" r:id="rId19"/>
    <p:sldMasterId id="2147483924" r:id="rId20"/>
    <p:sldMasterId id="2147483948" r:id="rId21"/>
    <p:sldMasterId id="2147484004" r:id="rId22"/>
    <p:sldMasterId id="2147484016" r:id="rId23"/>
    <p:sldMasterId id="2147484028" r:id="rId24"/>
    <p:sldMasterId id="2147484036" r:id="rId25"/>
    <p:sldMasterId id="2147484048" r:id="rId26"/>
    <p:sldMasterId id="2147484060" r:id="rId27"/>
    <p:sldMasterId id="2147484072" r:id="rId28"/>
    <p:sldMasterId id="2147484080" r:id="rId29"/>
  </p:sldMasterIdLst>
  <p:sldIdLst>
    <p:sldId id="261" r:id="rId30"/>
    <p:sldId id="266" r:id="rId31"/>
    <p:sldId id="371" r:id="rId32"/>
    <p:sldId id="363" r:id="rId33"/>
    <p:sldId id="307" r:id="rId34"/>
    <p:sldId id="308" r:id="rId35"/>
    <p:sldId id="257" r:id="rId36"/>
    <p:sldId id="258" r:id="rId37"/>
    <p:sldId id="310" r:id="rId38"/>
    <p:sldId id="309" r:id="rId39"/>
    <p:sldId id="364" r:id="rId40"/>
    <p:sldId id="267" r:id="rId41"/>
    <p:sldId id="314" r:id="rId42"/>
    <p:sldId id="316" r:id="rId43"/>
    <p:sldId id="293" r:id="rId44"/>
    <p:sldId id="271" r:id="rId45"/>
    <p:sldId id="315" r:id="rId46"/>
    <p:sldId id="312" r:id="rId47"/>
    <p:sldId id="313" r:id="rId48"/>
    <p:sldId id="366" r:id="rId49"/>
    <p:sldId id="289" r:id="rId50"/>
    <p:sldId id="321" r:id="rId51"/>
    <p:sldId id="322" r:id="rId52"/>
    <p:sldId id="294" r:id="rId53"/>
    <p:sldId id="291" r:id="rId54"/>
    <p:sldId id="323" r:id="rId55"/>
    <p:sldId id="324" r:id="rId56"/>
    <p:sldId id="367" r:id="rId57"/>
    <p:sldId id="276" r:id="rId58"/>
    <p:sldId id="328" r:id="rId59"/>
    <p:sldId id="329" r:id="rId60"/>
    <p:sldId id="288" r:id="rId61"/>
    <p:sldId id="278" r:id="rId62"/>
    <p:sldId id="330" r:id="rId63"/>
    <p:sldId id="326" r:id="rId64"/>
    <p:sldId id="368" r:id="rId65"/>
    <p:sldId id="372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388" r:id="rId76"/>
    <p:sldId id="382" r:id="rId77"/>
    <p:sldId id="383" r:id="rId78"/>
    <p:sldId id="384" r:id="rId79"/>
    <p:sldId id="389" r:id="rId80"/>
    <p:sldId id="385" r:id="rId81"/>
    <p:sldId id="390" r:id="rId82"/>
    <p:sldId id="387" r:id="rId83"/>
    <p:sldId id="280" r:id="rId84"/>
    <p:sldId id="331" r:id="rId85"/>
    <p:sldId id="391" r:id="rId86"/>
    <p:sldId id="281" r:id="rId87"/>
    <p:sldId id="282" r:id="rId88"/>
    <p:sldId id="332" r:id="rId89"/>
    <p:sldId id="333" r:id="rId90"/>
    <p:sldId id="369" r:id="rId91"/>
    <p:sldId id="284" r:id="rId92"/>
    <p:sldId id="393" r:id="rId93"/>
    <p:sldId id="394" r:id="rId94"/>
    <p:sldId id="395" r:id="rId95"/>
    <p:sldId id="396" r:id="rId96"/>
    <p:sldId id="397" r:id="rId97"/>
    <p:sldId id="398" r:id="rId98"/>
    <p:sldId id="399" r:id="rId99"/>
    <p:sldId id="400" r:id="rId100"/>
    <p:sldId id="401" r:id="rId101"/>
    <p:sldId id="402" r:id="rId102"/>
    <p:sldId id="403" r:id="rId103"/>
    <p:sldId id="285" r:id="rId104"/>
    <p:sldId id="286" r:id="rId105"/>
    <p:sldId id="337" r:id="rId106"/>
    <p:sldId id="338" r:id="rId107"/>
    <p:sldId id="370" r:id="rId10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84" Type="http://schemas.openxmlformats.org/officeDocument/2006/relationships/slide" Target="slides/slide55.xml"/><Relationship Id="rId89" Type="http://schemas.openxmlformats.org/officeDocument/2006/relationships/slide" Target="slides/slide60.xml"/><Relationship Id="rId112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74" Type="http://schemas.openxmlformats.org/officeDocument/2006/relationships/slide" Target="slides/slide45.xml"/><Relationship Id="rId79" Type="http://schemas.openxmlformats.org/officeDocument/2006/relationships/slide" Target="slides/slide50.xml"/><Relationship Id="rId102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1.xml"/><Relationship Id="rId95" Type="http://schemas.openxmlformats.org/officeDocument/2006/relationships/slide" Target="slides/slide66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64" Type="http://schemas.openxmlformats.org/officeDocument/2006/relationships/slide" Target="slides/slide35.xml"/><Relationship Id="rId69" Type="http://schemas.openxmlformats.org/officeDocument/2006/relationships/slide" Target="slides/slide40.xml"/><Relationship Id="rId80" Type="http://schemas.openxmlformats.org/officeDocument/2006/relationships/slide" Target="slides/slide51.xml"/><Relationship Id="rId85" Type="http://schemas.openxmlformats.org/officeDocument/2006/relationships/slide" Target="slides/slide56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59" Type="http://schemas.openxmlformats.org/officeDocument/2006/relationships/slide" Target="slides/slide30.xml"/><Relationship Id="rId103" Type="http://schemas.openxmlformats.org/officeDocument/2006/relationships/slide" Target="slides/slide74.xml"/><Relationship Id="rId108" Type="http://schemas.openxmlformats.org/officeDocument/2006/relationships/slide" Target="slides/slide79.xml"/><Relationship Id="rId54" Type="http://schemas.openxmlformats.org/officeDocument/2006/relationships/slide" Target="slides/slide25.xml"/><Relationship Id="rId70" Type="http://schemas.openxmlformats.org/officeDocument/2006/relationships/slide" Target="slides/slide41.xml"/><Relationship Id="rId75" Type="http://schemas.openxmlformats.org/officeDocument/2006/relationships/slide" Target="slides/slide46.xml"/><Relationship Id="rId91" Type="http://schemas.openxmlformats.org/officeDocument/2006/relationships/slide" Target="slides/slide62.xml"/><Relationship Id="rId96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6" Type="http://schemas.openxmlformats.org/officeDocument/2006/relationships/slide" Target="slides/slide7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slide" Target="slides/slide44.xml"/><Relationship Id="rId78" Type="http://schemas.openxmlformats.org/officeDocument/2006/relationships/slide" Target="slides/slide49.xml"/><Relationship Id="rId81" Type="http://schemas.openxmlformats.org/officeDocument/2006/relationships/slide" Target="slides/slide52.xml"/><Relationship Id="rId86" Type="http://schemas.openxmlformats.org/officeDocument/2006/relationships/slide" Target="slides/slide57.xml"/><Relationship Id="rId94" Type="http://schemas.openxmlformats.org/officeDocument/2006/relationships/slide" Target="slides/slide65.xml"/><Relationship Id="rId99" Type="http://schemas.openxmlformats.org/officeDocument/2006/relationships/slide" Target="slides/slide70.xml"/><Relationship Id="rId101" Type="http://schemas.openxmlformats.org/officeDocument/2006/relationships/slide" Target="slides/slide7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Relationship Id="rId109" Type="http://schemas.openxmlformats.org/officeDocument/2006/relationships/presProps" Target="presProps.xml"/><Relationship Id="rId34" Type="http://schemas.openxmlformats.org/officeDocument/2006/relationships/slide" Target="slides/slide5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76" Type="http://schemas.openxmlformats.org/officeDocument/2006/relationships/slide" Target="slides/slide47.xml"/><Relationship Id="rId97" Type="http://schemas.openxmlformats.org/officeDocument/2006/relationships/slide" Target="slides/slide68.xml"/><Relationship Id="rId104" Type="http://schemas.openxmlformats.org/officeDocument/2006/relationships/slide" Target="slides/slide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2.xml"/><Relationship Id="rId92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66" Type="http://schemas.openxmlformats.org/officeDocument/2006/relationships/slide" Target="slides/slide37.xml"/><Relationship Id="rId87" Type="http://schemas.openxmlformats.org/officeDocument/2006/relationships/slide" Target="slides/slide58.xml"/><Relationship Id="rId110" Type="http://schemas.openxmlformats.org/officeDocument/2006/relationships/viewProps" Target="viewProps.xml"/><Relationship Id="rId61" Type="http://schemas.openxmlformats.org/officeDocument/2006/relationships/slide" Target="slides/slide32.xml"/><Relationship Id="rId82" Type="http://schemas.openxmlformats.org/officeDocument/2006/relationships/slide" Target="slides/slide5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56" Type="http://schemas.openxmlformats.org/officeDocument/2006/relationships/slide" Target="slides/slide27.xml"/><Relationship Id="rId77" Type="http://schemas.openxmlformats.org/officeDocument/2006/relationships/slide" Target="slides/slide48.xml"/><Relationship Id="rId100" Type="http://schemas.openxmlformats.org/officeDocument/2006/relationships/slide" Target="slides/slide71.xml"/><Relationship Id="rId105" Type="http://schemas.openxmlformats.org/officeDocument/2006/relationships/slide" Target="slides/slide7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slide" Target="slides/slide43.xml"/><Relationship Id="rId93" Type="http://schemas.openxmlformats.org/officeDocument/2006/relationships/slide" Target="slides/slide64.xml"/><Relationship Id="rId98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7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62" Type="http://schemas.openxmlformats.org/officeDocument/2006/relationships/slide" Target="slides/slide33.xml"/><Relationship Id="rId83" Type="http://schemas.openxmlformats.org/officeDocument/2006/relationships/slide" Target="slides/slide54.xml"/><Relationship Id="rId88" Type="http://schemas.openxmlformats.org/officeDocument/2006/relationships/slide" Target="slides/slide59.xml"/><Relationship Id="rId11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142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790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338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129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623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93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117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887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537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87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929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299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152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316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7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6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7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907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036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4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042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764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913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702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322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643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58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42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394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6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475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953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185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766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0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541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562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502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264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136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2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232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147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271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3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85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8607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623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95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43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700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6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315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567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8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55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6148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01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959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876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123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679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6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315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56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87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55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614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01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959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876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1237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679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0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7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1888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183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851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006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249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032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3040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431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11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8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7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826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1629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347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1071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7532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341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6808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9361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8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2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618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6423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9140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059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4589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334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509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3179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8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5321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0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262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227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6963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7330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5084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808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1881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7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981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6915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5473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7212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665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324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51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4970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2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682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386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9764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9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483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5228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2994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2448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127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96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7676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6313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8712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3816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8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8680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7532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7807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0792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5022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037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8195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080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5722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0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3693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37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7493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8321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2946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795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66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667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5357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2902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5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839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632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2189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1575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0714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69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4057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8351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1762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041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0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1714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65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8689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8629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6684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5163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39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79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7228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Relationship Id="rId9" Type="http://schemas.openxmlformats.org/officeDocument/2006/relationships/image" Target="../media/image1.jp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7.xml"/><Relationship Id="rId9" Type="http://schemas.openxmlformats.org/officeDocument/2006/relationships/image" Target="../media/image2.jp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7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6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6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6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8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9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3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3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1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85749"/>
            <a:ext cx="7772400" cy="175432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</a:rPr>
              <a:t>Các ngôn sứ loan báo về những điều sẽ xảy ra cho anh em, vì thế, anh em hãy tỉnh thức, và bền lòng trông cậy.</a:t>
            </a:r>
            <a:endParaRPr lang="vi-VN" sz="36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40055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Bài trích thư thứ nhất của thánh Phê-rô tông đồ.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đã biểu dương ơn Người cứu độ.</a:t>
            </a:r>
            <a:endParaRPr lang="en-US" sz="72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1950"/>
            <a:ext cx="32099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7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Cha là Chúa Tể trời đất, con xin ngợi khen Cha, vì Cha đã mặc khải mầu nhiệm Nước Trời cho những người bé mọn.</a:t>
            </a:r>
            <a:endParaRPr lang="en-US" sz="57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85750"/>
            <a:ext cx="8458200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</a:rPr>
              <a:t>Anh em đã được cứu chuộc nhờ bửu huyết của Con Chiên vẹn toàn là Đức Ki-tô.</a:t>
            </a:r>
            <a:endParaRPr lang="vi-VN" sz="36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388137"/>
            <a:ext cx="888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Bài trích thư thứ nhất của thánh Phê-rô tông đồ.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Giê-ru-sa-lem hỡi, nào tôn vinh Chúa !</a:t>
            </a:r>
            <a:endParaRPr lang="en-US" sz="72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4095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Con Người đến để phục vụ, và hiến mạng sống làm giá chuộc muôn người.</a:t>
            </a:r>
            <a:endParaRPr lang="en-US" sz="66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9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80" y="285750"/>
            <a:ext cx="8458200" cy="175432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</a:rPr>
              <a:t>Anh em là hàng tư tế vương giả, là dân thánh, để loan truyền những kỳ công của Người, Đấng đã kêu gọi anh em.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" y="4476750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Bài trích thư thứ nhất của thánh Phê-rô tông đồ.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Hãy vào trước thánh nhan Chúa giữa tiếng hò reo.</a:t>
            </a:r>
            <a:endParaRPr lang="en-US" sz="8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1950"/>
            <a:ext cx="274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</a:t>
            </a:r>
            <a:r>
              <a:rPr lang="vi-VN" sz="66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nói</a:t>
            </a:r>
            <a:r>
              <a:rPr lang="en-US" sz="66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600" b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: </a:t>
            </a:r>
            <a:r>
              <a:rPr lang="vi-VN" sz="66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 là ánh sáng thế gian. Ai theo tôi, sẽ nhận được ánh sáng đem lại sự sống.</a:t>
            </a:r>
            <a:endParaRPr lang="en-US" sz="66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SÁU</a:t>
            </a:r>
            <a:endParaRPr lang="en-US" sz="4400" b="1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1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vi-VN" sz="4400" b="1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NIÊN</a:t>
            </a:r>
            <a:endParaRPr lang="en-US" sz="4400" b="1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ĐỨC MARIA THĂM BÀ ELIZABETH</a:t>
            </a:r>
          </a:p>
          <a:p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Lễ</a:t>
            </a:r>
            <a:r>
              <a:rPr lang="en-US" sz="44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kính</a:t>
            </a:r>
            <a:endParaRPr lang="en-US" sz="4400" b="1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( </a:t>
            </a:r>
            <a:r>
              <a:rPr lang="en-US" sz="4400" b="1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sách</a:t>
            </a:r>
            <a:r>
              <a:rPr lang="en-US" sz="4400" b="1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bài</a:t>
            </a:r>
            <a:r>
              <a:rPr lang="en-US" sz="4400" b="1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đọc</a:t>
            </a:r>
            <a:r>
              <a:rPr lang="en-US" sz="4400" b="1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quyển</a:t>
            </a:r>
            <a:r>
              <a:rPr lang="en-US" sz="4400" b="1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1 </a:t>
            </a:r>
            <a:r>
              <a:rPr lang="en-US" sz="4400" b="1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trang</a:t>
            </a:r>
            <a:r>
              <a:rPr lang="en-US" sz="4400" b="1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730 )</a:t>
            </a:r>
            <a:endParaRPr lang="vi-VN" sz="4400" b="1" i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10469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23628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3310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7251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1086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649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506" y="297180"/>
            <a:ext cx="8639494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</a:rPr>
              <a:t>Đức Vua của Ít-ra-en đang ngự giữa </a:t>
            </a:r>
            <a:r>
              <a:rPr lang="vi-VN" sz="3200" dirty="0" smtClean="0">
                <a:solidFill>
                  <a:prstClr val="white"/>
                </a:solidFill>
              </a:rPr>
              <a:t>ngươi,</a:t>
            </a:r>
            <a:endParaRPr lang="en-US" sz="3200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prstClr val="white"/>
                </a:solidFill>
              </a:rPr>
              <a:t>chính </a:t>
            </a:r>
            <a:r>
              <a:rPr lang="vi-VN" sz="3200" dirty="0">
                <a:solidFill>
                  <a:prstClr val="white"/>
                </a:solidFill>
              </a:rPr>
              <a:t>là Đức Chúa.</a:t>
            </a:r>
            <a:endParaRPr lang="vi-VN" sz="3200" i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292" y="4476750"/>
            <a:ext cx="780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</a:rPr>
              <a:t>Bài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trích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sách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ngôn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sứ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Xô</a:t>
            </a:r>
            <a:r>
              <a:rPr lang="en-US" sz="2800" dirty="0">
                <a:solidFill>
                  <a:prstClr val="white"/>
                </a:solidFill>
              </a:rPr>
              <a:t>-</a:t>
            </a:r>
            <a:r>
              <a:rPr lang="en-US" sz="2800" dirty="0" err="1">
                <a:solidFill>
                  <a:prstClr val="white"/>
                </a:solidFill>
              </a:rPr>
              <a:t>phô</a:t>
            </a:r>
            <a:r>
              <a:rPr lang="en-US" sz="2800" dirty="0">
                <a:solidFill>
                  <a:prstClr val="white"/>
                </a:solidFill>
              </a:rPr>
              <a:t>-</a:t>
            </a:r>
            <a:r>
              <a:rPr lang="en-US" sz="2800" dirty="0" err="1">
                <a:solidFill>
                  <a:prstClr val="white"/>
                </a:solidFill>
              </a:rPr>
              <a:t>ni</a:t>
            </a:r>
            <a:r>
              <a:rPr lang="en-US" sz="2800" dirty="0">
                <a:solidFill>
                  <a:prstClr val="white"/>
                </a:solidFill>
              </a:rPr>
              <a:t>-a.</a:t>
            </a:r>
          </a:p>
        </p:txBody>
      </p:sp>
    </p:spTree>
    <p:extLst>
      <p:ext uri="{BB962C8B-B14F-4D97-AF65-F5344CB8AC3E}">
        <p14:creationId xmlns:p14="http://schemas.microsoft.com/office/powerpoint/2010/main" val="1527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Giữa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Xi-on </a:t>
            </a:r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Đức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Thánh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của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Ít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-</a:t>
            </a:r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-en </a:t>
            </a:r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quả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thật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vĩ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đại</a:t>
            </a:r>
            <a:r>
              <a:rPr lang="en-US" sz="7200" b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3067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9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 Đức Mẹ đồng trinh Ma-ri-a, Mẹ thật diễm phúc, vì đã tin rằng Chúa sẽ thực hiện những gì Người đã cho Mẹ biết.</a:t>
            </a:r>
            <a:endParaRPr lang="en-US" sz="5900" b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4862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</a:t>
            </a:r>
            <a:r>
              <a:rPr lang="en-US" sz="8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ngự</a:t>
            </a:r>
            <a:r>
              <a:rPr lang="en-US" sz="8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8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xét</a:t>
            </a:r>
            <a:r>
              <a:rPr lang="en-US" sz="8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xử</a:t>
            </a:r>
            <a:r>
              <a:rPr lang="en-US" sz="8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8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gian</a:t>
            </a:r>
            <a:r>
              <a:rPr lang="vi-VN" sz="88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nói : Chính Thầy đã chọn anh em từ giữa thế gian, để anh em ra đi, sinh được hoa trái, và hoa trái của anh em tồn tại.</a:t>
            </a:r>
            <a:endParaRPr lang="en-US" sz="54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133350"/>
            <a:ext cx="8610600" cy="156966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Tuy không thấy Đức Ki-tô, anh em vẫn yêu mến, vẫn kính tin, lòng chan chứa một niềm vui khôn tả.</a:t>
            </a:r>
            <a:endParaRPr lang="vi-VN" sz="3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32435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</a:rPr>
              <a:t>Bài trích thư thứ nhất của thánh Phê-rô tông đồ.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VIII </a:t>
            </a:r>
          </a:p>
          <a:p>
            <a:r>
              <a:rPr lang="vi-VN" sz="4400" b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 tế: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 danh Thiên Chúa trên các tầng trời.</a:t>
            </a:r>
            <a:br>
              <a:rPr lang="en-US" sz="5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ca ngợi Chúa.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chúc tụng Chúa. </a:t>
            </a:r>
            <a:b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thờ lạy Chúa.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tôn vinh Chúa.</a:t>
            </a:r>
          </a:p>
        </p:txBody>
      </p:sp>
    </p:spTree>
    <p:extLst>
      <p:ext uri="{BB962C8B-B14F-4D97-AF65-F5344CB8AC3E}">
        <p14:creationId xmlns:p14="http://schemas.microsoft.com/office/powerpoint/2010/main" val="42840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Chúng con cảm tạ Chúa vì vinh quang cao cả Chúa.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3072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con một Thiên Chúa,            </a:t>
            </a: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82682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Giao ước đã lập ra, muôn đời Chúa nhớ mãi.</a:t>
            </a:r>
            <a:endParaRPr lang="en-US" sz="72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752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8894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Chúa ngự bên hữu Đức Chúa Cha, xin thương xót chúng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7383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9555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506" y="297180"/>
            <a:ext cx="8639494" cy="10772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</a:rPr>
              <a:t>Thiên Chúa có quyền phép gìn giữ anh em khỏi sa ngã.</a:t>
            </a:r>
            <a:endParaRPr lang="vi-VN" sz="3200" i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292" y="4476750"/>
            <a:ext cx="780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white"/>
                </a:solidFill>
              </a:rPr>
              <a:t>Bài trích thư của thánh Giu-đa tông đồ.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69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Thiên Chúa, Ngài là Chúa con </a:t>
            </a:r>
            <a:r>
              <a:rPr lang="vi-VN" sz="69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thờ,</a:t>
            </a:r>
            <a:r>
              <a:rPr lang="en-US" sz="69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9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linh </a:t>
            </a:r>
            <a:r>
              <a:rPr lang="vi-VN" sz="69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hồn con đã khao khát Chúa.</a:t>
            </a:r>
            <a:endParaRPr lang="en-US" sz="69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Ước chi lời Đức Ki-tô ngự giữa anh em thật dồi dào phong phú, anh em hãy cảm tạ Thiên Chúa Cha, nhờ Đức Ki-tô.</a:t>
            </a:r>
            <a:endParaRPr lang="en-US" sz="6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6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b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Đức Giê-su Ki-tô vốn giàu sang phú quý, nhưng đã trở nên khó nghèo, để lấy cái nghèo của mình mà làm cho anh em trở nên giàu có.</a:t>
            </a:r>
            <a:endParaRPr lang="en-US" sz="5400" b="1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959</Words>
  <Application>Microsoft Office PowerPoint</Application>
  <PresentationFormat>On-screen Show (16:9)</PresentationFormat>
  <Paragraphs>139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29</vt:i4>
      </vt:variant>
      <vt:variant>
        <vt:lpstr>Slide Titles</vt:lpstr>
      </vt:variant>
      <vt:variant>
        <vt:i4>79</vt:i4>
      </vt:variant>
    </vt:vector>
  </HeadingPairs>
  <TitlesOfParts>
    <vt:vector size="10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12_Office Theme</vt:lpstr>
      <vt:lpstr>13_Office Theme</vt:lpstr>
      <vt:lpstr>15_Office Theme</vt:lpstr>
      <vt:lpstr>16_Office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25_Office Theme</vt:lpstr>
      <vt:lpstr>29_Office Theme</vt:lpstr>
      <vt:lpstr>10_Office Theme</vt:lpstr>
      <vt:lpstr>36_Default Design</vt:lpstr>
      <vt:lpstr>11_Office Theme</vt:lpstr>
      <vt:lpstr>14_Office Theme</vt:lpstr>
      <vt:lpstr>17_Office Theme</vt:lpstr>
      <vt:lpstr>37_Default Design</vt:lpstr>
      <vt:lpstr>24_Office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53</cp:revision>
  <dcterms:created xsi:type="dcterms:W3CDTF">2022-10-30T00:36:35Z</dcterms:created>
  <dcterms:modified xsi:type="dcterms:W3CDTF">2024-05-06T22:49:44Z</dcterms:modified>
</cp:coreProperties>
</file>