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1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20" r:id="rId7"/>
    <p:sldMasterId id="2147483732" r:id="rId8"/>
    <p:sldMasterId id="2147483756" r:id="rId9"/>
    <p:sldMasterId id="2147483768" r:id="rId10"/>
    <p:sldMasterId id="2147483780" r:id="rId11"/>
    <p:sldMasterId id="2147483792" r:id="rId12"/>
    <p:sldMasterId id="2147483804" r:id="rId13"/>
    <p:sldMasterId id="2147483816" r:id="rId14"/>
    <p:sldMasterId id="2147483828" r:id="rId15"/>
    <p:sldMasterId id="2147483840" r:id="rId16"/>
  </p:sldMasterIdLst>
  <p:sldIdLst>
    <p:sldId id="261" r:id="rId17"/>
    <p:sldId id="266" r:id="rId18"/>
    <p:sldId id="256" r:id="rId19"/>
    <p:sldId id="313" r:id="rId20"/>
    <p:sldId id="312" r:id="rId21"/>
    <p:sldId id="257" r:id="rId22"/>
    <p:sldId id="258" r:id="rId23"/>
    <p:sldId id="314" r:id="rId24"/>
    <p:sldId id="311" r:id="rId25"/>
    <p:sldId id="259" r:id="rId26"/>
    <p:sldId id="267" r:id="rId27"/>
    <p:sldId id="310" r:id="rId28"/>
    <p:sldId id="315" r:id="rId29"/>
    <p:sldId id="268" r:id="rId30"/>
    <p:sldId id="271" r:id="rId31"/>
    <p:sldId id="316" r:id="rId32"/>
    <p:sldId id="309" r:id="rId33"/>
    <p:sldId id="270" r:id="rId34"/>
    <p:sldId id="289" r:id="rId35"/>
    <p:sldId id="308" r:id="rId36"/>
    <p:sldId id="317" r:id="rId37"/>
    <p:sldId id="290" r:id="rId38"/>
    <p:sldId id="291" r:id="rId39"/>
    <p:sldId id="318" r:id="rId40"/>
    <p:sldId id="307" r:id="rId41"/>
    <p:sldId id="292" r:id="rId42"/>
    <p:sldId id="276" r:id="rId43"/>
    <p:sldId id="306" r:id="rId44"/>
    <p:sldId id="319" r:id="rId45"/>
    <p:sldId id="288" r:id="rId46"/>
    <p:sldId id="278" r:id="rId47"/>
    <p:sldId id="320" r:id="rId48"/>
    <p:sldId id="305" r:id="rId49"/>
    <p:sldId id="279" r:id="rId50"/>
    <p:sldId id="280" r:id="rId51"/>
    <p:sldId id="304" r:id="rId52"/>
    <p:sldId id="321" r:id="rId53"/>
    <p:sldId id="281" r:id="rId54"/>
    <p:sldId id="282" r:id="rId55"/>
    <p:sldId id="322" r:id="rId56"/>
    <p:sldId id="303" r:id="rId57"/>
    <p:sldId id="283" r:id="rId58"/>
    <p:sldId id="284" r:id="rId59"/>
    <p:sldId id="302" r:id="rId60"/>
    <p:sldId id="323" r:id="rId61"/>
    <p:sldId id="285" r:id="rId62"/>
    <p:sldId id="286" r:id="rId63"/>
    <p:sldId id="324" r:id="rId64"/>
    <p:sldId id="301" r:id="rId65"/>
    <p:sldId id="287" r:id="rId66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73" autoAdjust="0"/>
    <p:restoredTop sz="94693" autoAdjust="0"/>
  </p:normalViewPr>
  <p:slideViewPr>
    <p:cSldViewPr>
      <p:cViewPr>
        <p:scale>
          <a:sx n="150" d="100"/>
          <a:sy n="150" d="100"/>
        </p:scale>
        <p:origin x="-898" y="-269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5102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0.xml"/><Relationship Id="rId21" Type="http://schemas.openxmlformats.org/officeDocument/2006/relationships/slide" Target="slides/slide5.xml"/><Relationship Id="rId42" Type="http://schemas.openxmlformats.org/officeDocument/2006/relationships/slide" Target="slides/slide26.xml"/><Relationship Id="rId47" Type="http://schemas.openxmlformats.org/officeDocument/2006/relationships/slide" Target="slides/slide31.xml"/><Relationship Id="rId63" Type="http://schemas.openxmlformats.org/officeDocument/2006/relationships/slide" Target="slides/slide47.xml"/><Relationship Id="rId68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" Target="slides/slide13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8.xml"/><Relationship Id="rId32" Type="http://schemas.openxmlformats.org/officeDocument/2006/relationships/slide" Target="slides/slide16.xml"/><Relationship Id="rId37" Type="http://schemas.openxmlformats.org/officeDocument/2006/relationships/slide" Target="slides/slide21.xml"/><Relationship Id="rId40" Type="http://schemas.openxmlformats.org/officeDocument/2006/relationships/slide" Target="slides/slide24.xml"/><Relationship Id="rId45" Type="http://schemas.openxmlformats.org/officeDocument/2006/relationships/slide" Target="slides/slide29.xml"/><Relationship Id="rId53" Type="http://schemas.openxmlformats.org/officeDocument/2006/relationships/slide" Target="slides/slide37.xml"/><Relationship Id="rId58" Type="http://schemas.openxmlformats.org/officeDocument/2006/relationships/slide" Target="slides/slide42.xml"/><Relationship Id="rId66" Type="http://schemas.openxmlformats.org/officeDocument/2006/relationships/slide" Target="slides/slide50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45.xml"/><Relationship Id="rId19" Type="http://schemas.openxmlformats.org/officeDocument/2006/relationships/slide" Target="slides/slide3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6.xml"/><Relationship Id="rId27" Type="http://schemas.openxmlformats.org/officeDocument/2006/relationships/slide" Target="slides/slide11.xml"/><Relationship Id="rId30" Type="http://schemas.openxmlformats.org/officeDocument/2006/relationships/slide" Target="slides/slide14.xml"/><Relationship Id="rId35" Type="http://schemas.openxmlformats.org/officeDocument/2006/relationships/slide" Target="slides/slide19.xml"/><Relationship Id="rId43" Type="http://schemas.openxmlformats.org/officeDocument/2006/relationships/slide" Target="slides/slide27.xml"/><Relationship Id="rId48" Type="http://schemas.openxmlformats.org/officeDocument/2006/relationships/slide" Target="slides/slide32.xml"/><Relationship Id="rId56" Type="http://schemas.openxmlformats.org/officeDocument/2006/relationships/slide" Target="slides/slide40.xml"/><Relationship Id="rId64" Type="http://schemas.openxmlformats.org/officeDocument/2006/relationships/slide" Target="slides/slide48.xml"/><Relationship Id="rId69" Type="http://schemas.openxmlformats.org/officeDocument/2006/relationships/theme" Target="theme/theme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5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1.xml"/><Relationship Id="rId25" Type="http://schemas.openxmlformats.org/officeDocument/2006/relationships/slide" Target="slides/slide9.xml"/><Relationship Id="rId33" Type="http://schemas.openxmlformats.org/officeDocument/2006/relationships/slide" Target="slides/slide17.xml"/><Relationship Id="rId38" Type="http://schemas.openxmlformats.org/officeDocument/2006/relationships/slide" Target="slides/slide22.xml"/><Relationship Id="rId46" Type="http://schemas.openxmlformats.org/officeDocument/2006/relationships/slide" Target="slides/slide30.xml"/><Relationship Id="rId59" Type="http://schemas.openxmlformats.org/officeDocument/2006/relationships/slide" Target="slides/slide43.xml"/><Relationship Id="rId67" Type="http://schemas.openxmlformats.org/officeDocument/2006/relationships/presProps" Target="presProps.xml"/><Relationship Id="rId20" Type="http://schemas.openxmlformats.org/officeDocument/2006/relationships/slide" Target="slides/slide4.xml"/><Relationship Id="rId41" Type="http://schemas.openxmlformats.org/officeDocument/2006/relationships/slide" Target="slides/slide25.xml"/><Relationship Id="rId54" Type="http://schemas.openxmlformats.org/officeDocument/2006/relationships/slide" Target="slides/slide38.xml"/><Relationship Id="rId62" Type="http://schemas.openxmlformats.org/officeDocument/2006/relationships/slide" Target="slides/slide46.xml"/><Relationship Id="rId7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7.xml"/><Relationship Id="rId28" Type="http://schemas.openxmlformats.org/officeDocument/2006/relationships/slide" Target="slides/slide12.xml"/><Relationship Id="rId36" Type="http://schemas.openxmlformats.org/officeDocument/2006/relationships/slide" Target="slides/slide20.xml"/><Relationship Id="rId49" Type="http://schemas.openxmlformats.org/officeDocument/2006/relationships/slide" Target="slides/slide33.xml"/><Relationship Id="rId57" Type="http://schemas.openxmlformats.org/officeDocument/2006/relationships/slide" Target="slides/slide41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15.xml"/><Relationship Id="rId44" Type="http://schemas.openxmlformats.org/officeDocument/2006/relationships/slide" Target="slides/slide28.xml"/><Relationship Id="rId52" Type="http://schemas.openxmlformats.org/officeDocument/2006/relationships/slide" Target="slides/slide36.xml"/><Relationship Id="rId60" Type="http://schemas.openxmlformats.org/officeDocument/2006/relationships/slide" Target="slides/slide44.xml"/><Relationship Id="rId65" Type="http://schemas.openxmlformats.org/officeDocument/2006/relationships/slide" Target="slides/slide4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2.xml"/><Relationship Id="rId39" Type="http://schemas.openxmlformats.org/officeDocument/2006/relationships/slide" Target="slides/slide23.xml"/><Relationship Id="rId34" Type="http://schemas.openxmlformats.org/officeDocument/2006/relationships/slide" Target="slides/slide18.xml"/><Relationship Id="rId50" Type="http://schemas.openxmlformats.org/officeDocument/2006/relationships/slide" Target="slides/slide34.xml"/><Relationship Id="rId55" Type="http://schemas.openxmlformats.org/officeDocument/2006/relationships/slide" Target="slides/slide3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/>
              <a:t>4/20/2024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6214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/>
              <a:t>4/20/2024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56425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24036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416005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9602387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53119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4150308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6246904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363092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2096521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3724878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72608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/>
              <a:t>4/20/2024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972468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190315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98969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2002662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0634993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2484617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8325354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5324903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0642177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8385081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11512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4319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6679358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272305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40978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3892714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8131322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616319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0520252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1074029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8374813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69763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1854362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9450455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3761878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8486394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2449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453053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5759703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2729632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8881948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1744556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14636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9094831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0263159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2609110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4341434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2134124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72527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9875735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7502397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7846452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2010579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2802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183623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9187097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1979959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174703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3975890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2844121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37901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086590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6085828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1112884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7049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5058084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1480560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2623051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7673286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8337475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2018544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1956337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90692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8175615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105883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80264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8749520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4392368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1430113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6683766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57665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9163248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4953190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47397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99233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34033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/>
              <a:t>4/20/2024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2922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42016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91923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78727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2496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3763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21114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71005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201939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162829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53760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/>
              <a:t>4/20/2024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14237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2668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931568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710824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265359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89194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300618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283975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680213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878095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8439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/>
              <a:t>4/20/2024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74593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725382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537117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565456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68390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702339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1132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757310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530915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987120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2994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/>
              <a:t>4/20/2024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70856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838366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163718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844066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269191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63494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356143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88618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360010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004996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52421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/>
              <a:t>4/20/2024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42569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243525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931864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056087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138172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909100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468224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846074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09290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185611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1639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/>
              <a:t>4/20/2024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93195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39269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481728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030205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994210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492899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021748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617194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186813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7793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4672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/>
              <a:t>4/20/2024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62760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8133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693590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288860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493246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514008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220182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2805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177160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843830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48002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/>
              <a:t>4/20/2024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07230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65323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63349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767700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4701450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6025888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037267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3561657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9949564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519449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61238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 smtClean="0"/>
              <a:t>4/20/2024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765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1094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4499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781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5408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0952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4944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4388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0429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4459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8775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1202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7472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6060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7396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9162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0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4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55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6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endParaRPr lang="en-US" b="1" smtClean="0">
              <a:solidFill>
                <a:srgbClr val="003399"/>
              </a:solidFill>
              <a:effectLst/>
              <a:latin typeface="+mj-lt"/>
              <a:cs typeface="Times New Roman" pitchFamily="18" charset="0"/>
            </a:endParaRPr>
          </a:p>
          <a:p>
            <a:endParaRPr lang="en-US" b="1" smtClean="0">
              <a:solidFill>
                <a:srgbClr val="003399"/>
              </a:solidFill>
              <a:effectLst/>
              <a:latin typeface="+mj-lt"/>
              <a:cs typeface="Times New Roman" pitchFamily="18" charset="0"/>
            </a:endParaRPr>
          </a:p>
          <a:p>
            <a:r>
              <a:rPr lang="en-US" sz="4400" b="1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ĐÁP CA </a:t>
            </a:r>
          </a:p>
          <a:p>
            <a:r>
              <a:rPr lang="en-US" sz="4400" b="1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SAU CHÚA NHẬT VI PHỤC SINH</a:t>
            </a:r>
            <a:endParaRPr lang="en-US" sz="4400" b="1">
              <a:solidFill>
                <a:srgbClr val="003399"/>
              </a:solidFill>
              <a:effectLst/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9369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3942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5143500"/>
          </a:xfrm>
        </p:spPr>
        <p:txBody>
          <a:bodyPr>
            <a:normAutofit/>
          </a:bodyPr>
          <a:lstStyle/>
          <a:p>
            <a:endParaRPr lang="en-US" sz="4400" b="1" smtClean="0">
              <a:solidFill>
                <a:srgbClr val="003399"/>
              </a:solidFill>
              <a:effectLst/>
              <a:latin typeface="+mj-lt"/>
              <a:cs typeface="Times New Roman" pitchFamily="18" charset="0"/>
            </a:endParaRPr>
          </a:p>
          <a:p>
            <a:endParaRPr lang="en-US" sz="4400" b="1">
              <a:solidFill>
                <a:srgbClr val="003399"/>
              </a:solidFill>
              <a:effectLst/>
              <a:latin typeface="+mj-lt"/>
              <a:cs typeface="Times New Roman" pitchFamily="18" charset="0"/>
            </a:endParaRPr>
          </a:p>
          <a:p>
            <a:r>
              <a:rPr lang="en-US" sz="4400" b="1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THỨ BA</a:t>
            </a:r>
          </a:p>
          <a:p>
            <a:r>
              <a:rPr lang="en-US" sz="4400" b="1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SAU CHÚA NHẬT VI PHỤC SINH</a:t>
            </a:r>
          </a:p>
        </p:txBody>
      </p:sp>
    </p:spTree>
    <p:extLst>
      <p:ext uri="{BB962C8B-B14F-4D97-AF65-F5344CB8AC3E}">
        <p14:creationId xmlns:p14="http://schemas.microsoft.com/office/powerpoint/2010/main" val="346386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87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2400" y="4400550"/>
            <a:ext cx="49632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>
                <a:solidFill>
                  <a:srgbClr val="FFFF00"/>
                </a:solidFill>
              </a:rPr>
              <a:t>Bài trích sách Công vụ Tông Đồ</a:t>
            </a:r>
            <a:endParaRPr lang="en-US" sz="280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7960" y="285750"/>
            <a:ext cx="6593840" cy="1077218"/>
          </a:xfrm>
          <a:prstGeom prst="rect">
            <a:avLst/>
          </a:prstGeom>
          <a:noFill/>
          <a:ln>
            <a:solidFill>
              <a:srgbClr val="FFFF00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3200" smtClean="0">
                <a:solidFill>
                  <a:srgbClr val="FFFF00"/>
                </a:solidFill>
              </a:rPr>
              <a:t>Hãy tin vào Chúa Giêsu</a:t>
            </a:r>
          </a:p>
          <a:p>
            <a:r>
              <a:rPr lang="en-US" sz="3200" smtClean="0">
                <a:solidFill>
                  <a:srgbClr val="FFFF00"/>
                </a:solidFill>
              </a:rPr>
              <a:t>Thì ông và cả nhà sẽ được cứu độ</a:t>
            </a:r>
            <a:endParaRPr lang="en-US" sz="320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1824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819150"/>
            <a:ext cx="9144000" cy="4324350"/>
          </a:xfrm>
        </p:spPr>
        <p:txBody>
          <a:bodyPr>
            <a:noAutofit/>
          </a:bodyPr>
          <a:lstStyle/>
          <a:p>
            <a:pPr algn="just"/>
            <a:r>
              <a:rPr lang="en-US" sz="7000" b="1" dirty="0" err="1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Lạy</a:t>
            </a:r>
            <a:r>
              <a:rPr lang="en-US" sz="7000" b="1" dirty="0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7000" b="1" dirty="0" err="1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Chúa</a:t>
            </a:r>
            <a:r>
              <a:rPr lang="en-US" sz="7000" b="1" dirty="0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, </a:t>
            </a:r>
            <a:r>
              <a:rPr lang="en-US" sz="7000" b="1" dirty="0" err="1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Ngài</a:t>
            </a:r>
            <a:r>
              <a:rPr lang="en-US" sz="7000" b="1" dirty="0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7000" b="1" dirty="0" err="1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ra</a:t>
            </a:r>
            <a:r>
              <a:rPr lang="en-US" sz="7000" b="1" dirty="0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7000" b="1" dirty="0" err="1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tay</a:t>
            </a:r>
            <a:r>
              <a:rPr lang="en-US" sz="7000" b="1" dirty="0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7000" b="1" dirty="0" err="1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uy</a:t>
            </a:r>
            <a:r>
              <a:rPr lang="en-US" sz="7000" b="1" dirty="0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7000" b="1" dirty="0" err="1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quyền</a:t>
            </a:r>
            <a:r>
              <a:rPr lang="en-US" sz="7000" b="1" dirty="0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7000" b="1" dirty="0" err="1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giải</a:t>
            </a:r>
            <a:r>
              <a:rPr lang="en-US" sz="7000" b="1" dirty="0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7000" b="1" dirty="0" err="1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thoát</a:t>
            </a:r>
            <a:r>
              <a:rPr lang="en-US" sz="7000" b="1" dirty="0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 con.</a:t>
            </a:r>
            <a:endParaRPr lang="en-US" sz="7000" b="1" dirty="0">
              <a:solidFill>
                <a:srgbClr val="003399"/>
              </a:solidFill>
              <a:effectLst/>
              <a:latin typeface="+mj-lt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26670"/>
            <a:ext cx="195919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u="sng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Đáp ca: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85750"/>
            <a:ext cx="3914775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920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14351"/>
            <a:ext cx="9144000" cy="4629149"/>
          </a:xfrm>
        </p:spPr>
        <p:txBody>
          <a:bodyPr>
            <a:noAutofit/>
          </a:bodyPr>
          <a:lstStyle/>
          <a:p>
            <a:pPr algn="just"/>
            <a:r>
              <a:rPr lang="en-US" sz="5900" b="1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Chúa nói: “Thầy sẽ sai thần khí sự thật đến với anh em; Người sẽ dẫn anh em tới sự thật toàn vẹn.</a:t>
            </a:r>
            <a:endParaRPr lang="en-US" sz="5900" b="1">
              <a:solidFill>
                <a:srgbClr val="003399"/>
              </a:solidFill>
              <a:effectLst/>
              <a:latin typeface="+mj-lt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0"/>
            <a:ext cx="28889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Alleluia-Alleluia:</a:t>
            </a:r>
          </a:p>
        </p:txBody>
      </p:sp>
      <p:sp>
        <p:nvSpPr>
          <p:cNvPr id="4" name="Rectangle 3"/>
          <p:cNvSpPr/>
          <p:nvPr/>
        </p:nvSpPr>
        <p:spPr>
          <a:xfrm>
            <a:off x="6690200" y="4501733"/>
            <a:ext cx="16642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3600" b="1" u="sng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Alleluia:</a:t>
            </a:r>
          </a:p>
        </p:txBody>
      </p:sp>
    </p:spTree>
    <p:extLst>
      <p:ext uri="{BB962C8B-B14F-4D97-AF65-F5344CB8AC3E}">
        <p14:creationId xmlns:p14="http://schemas.microsoft.com/office/powerpoint/2010/main" val="2457252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678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87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98440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5143500"/>
          </a:xfrm>
        </p:spPr>
        <p:txBody>
          <a:bodyPr>
            <a:normAutofit/>
          </a:bodyPr>
          <a:lstStyle/>
          <a:p>
            <a:endParaRPr lang="en-US" sz="4400" b="1" smtClean="0">
              <a:solidFill>
                <a:srgbClr val="003399"/>
              </a:solidFill>
              <a:effectLst/>
              <a:latin typeface="+mj-lt"/>
              <a:cs typeface="Times New Roman" pitchFamily="18" charset="0"/>
            </a:endParaRPr>
          </a:p>
          <a:p>
            <a:endParaRPr lang="en-US" sz="4400" b="1">
              <a:solidFill>
                <a:srgbClr val="003399"/>
              </a:solidFill>
              <a:effectLst/>
              <a:latin typeface="+mj-lt"/>
              <a:cs typeface="Times New Roman" pitchFamily="18" charset="0"/>
            </a:endParaRPr>
          </a:p>
          <a:p>
            <a:r>
              <a:rPr lang="en-US" sz="4400" b="1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THỨ TƯ</a:t>
            </a:r>
          </a:p>
          <a:p>
            <a:r>
              <a:rPr lang="en-US" sz="4400" b="1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SAU CHÚA NHẬT VI PHỤC SINH</a:t>
            </a:r>
          </a:p>
        </p:txBody>
      </p:sp>
    </p:spTree>
    <p:extLst>
      <p:ext uri="{BB962C8B-B14F-4D97-AF65-F5344CB8AC3E}">
        <p14:creationId xmlns:p14="http://schemas.microsoft.com/office/powerpoint/2010/main" val="1894614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4606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87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2400" y="4400550"/>
            <a:ext cx="49632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>
                <a:solidFill>
                  <a:srgbClr val="FFFF00"/>
                </a:solidFill>
              </a:rPr>
              <a:t>Bài trích sách Công vụ Tông Đồ</a:t>
            </a:r>
            <a:endParaRPr lang="en-US" sz="280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7960" y="285750"/>
            <a:ext cx="6593840" cy="1077218"/>
          </a:xfrm>
          <a:prstGeom prst="rect">
            <a:avLst/>
          </a:prstGeom>
          <a:noFill/>
          <a:ln>
            <a:solidFill>
              <a:srgbClr val="FFFF00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3200" smtClean="0">
                <a:solidFill>
                  <a:srgbClr val="FFFF00"/>
                </a:solidFill>
              </a:rPr>
              <a:t>Đấng quý vị không biết mà vẫn tôn thờ, thì tôi xin rao giảng cho quý vị</a:t>
            </a:r>
            <a:endParaRPr lang="en-US" sz="320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3596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819150"/>
            <a:ext cx="9144000" cy="4324350"/>
          </a:xfrm>
        </p:spPr>
        <p:txBody>
          <a:bodyPr>
            <a:noAutofit/>
          </a:bodyPr>
          <a:lstStyle/>
          <a:p>
            <a:pPr algn="just"/>
            <a:r>
              <a:rPr lang="en-US" sz="7000" b="1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Trời đất rạng ngời vinh quang Chúa.</a:t>
            </a:r>
            <a:endParaRPr lang="en-US" sz="7000" b="1">
              <a:solidFill>
                <a:srgbClr val="003399"/>
              </a:solidFill>
              <a:effectLst/>
              <a:latin typeface="+mj-lt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26670"/>
            <a:ext cx="195919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u="sng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Đáp ca: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85750"/>
            <a:ext cx="344805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8714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14351"/>
            <a:ext cx="9144000" cy="4629149"/>
          </a:xfrm>
        </p:spPr>
        <p:txBody>
          <a:bodyPr>
            <a:noAutofit/>
          </a:bodyPr>
          <a:lstStyle/>
          <a:p>
            <a:pPr algn="just"/>
            <a:r>
              <a:rPr lang="en-US" sz="5900" b="1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Thầy sẽ xin Chúa Cha, và Người sẽ ban cho anh em một đấng phù trợ khác, đến ở với anh em luôn mãi.</a:t>
            </a:r>
            <a:endParaRPr lang="en-US" sz="5900" b="1">
              <a:solidFill>
                <a:srgbClr val="003399"/>
              </a:solidFill>
              <a:effectLst/>
              <a:latin typeface="+mj-lt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0"/>
            <a:ext cx="28889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Alleluia-Alleluia:</a:t>
            </a:r>
          </a:p>
        </p:txBody>
      </p:sp>
      <p:sp>
        <p:nvSpPr>
          <p:cNvPr id="4" name="Rectangle 3"/>
          <p:cNvSpPr/>
          <p:nvPr/>
        </p:nvSpPr>
        <p:spPr>
          <a:xfrm>
            <a:off x="6690200" y="4501733"/>
            <a:ext cx="16642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3600" b="1" u="sng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Alleluia:</a:t>
            </a:r>
          </a:p>
        </p:txBody>
      </p:sp>
    </p:spTree>
    <p:extLst>
      <p:ext uri="{BB962C8B-B14F-4D97-AF65-F5344CB8AC3E}">
        <p14:creationId xmlns:p14="http://schemas.microsoft.com/office/powerpoint/2010/main" val="3653750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902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87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6453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5143500"/>
          </a:xfrm>
        </p:spPr>
        <p:txBody>
          <a:bodyPr>
            <a:normAutofit/>
          </a:bodyPr>
          <a:lstStyle/>
          <a:p>
            <a:endParaRPr lang="en-US" sz="4400" b="1" smtClean="0">
              <a:solidFill>
                <a:srgbClr val="003399"/>
              </a:solidFill>
              <a:effectLst/>
              <a:latin typeface="+mj-lt"/>
              <a:cs typeface="Times New Roman" pitchFamily="18" charset="0"/>
            </a:endParaRPr>
          </a:p>
          <a:p>
            <a:endParaRPr lang="en-US" sz="4400" b="1">
              <a:solidFill>
                <a:srgbClr val="003399"/>
              </a:solidFill>
              <a:effectLst/>
              <a:latin typeface="+mj-lt"/>
              <a:cs typeface="Times New Roman" pitchFamily="18" charset="0"/>
            </a:endParaRPr>
          </a:p>
          <a:p>
            <a:r>
              <a:rPr lang="en-US" sz="4400" b="1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THỨ NĂM</a:t>
            </a:r>
          </a:p>
          <a:p>
            <a:r>
              <a:rPr lang="en-US" sz="4400" b="1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SAU CHÚA NHẬT VI PHỤC SINH</a:t>
            </a:r>
          </a:p>
        </p:txBody>
      </p:sp>
    </p:spTree>
    <p:extLst>
      <p:ext uri="{BB962C8B-B14F-4D97-AF65-F5344CB8AC3E}">
        <p14:creationId xmlns:p14="http://schemas.microsoft.com/office/powerpoint/2010/main" val="263806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87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2400" y="4400550"/>
            <a:ext cx="49632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>
                <a:solidFill>
                  <a:srgbClr val="FFFF00"/>
                </a:solidFill>
              </a:rPr>
              <a:t>Bài trích sách Công vụ Tông Đồ</a:t>
            </a:r>
            <a:endParaRPr lang="en-US" sz="280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7960" y="285750"/>
            <a:ext cx="6593840" cy="1077218"/>
          </a:xfrm>
          <a:prstGeom prst="rect">
            <a:avLst/>
          </a:prstGeom>
          <a:noFill/>
          <a:ln>
            <a:solidFill>
              <a:srgbClr val="FFFF00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3200" smtClean="0">
                <a:solidFill>
                  <a:srgbClr val="FFFF00"/>
                </a:solidFill>
              </a:rPr>
              <a:t>Ông Phaolô ở lại nhà họ, cùng làm việc và thảo luận tại hội đường.</a:t>
            </a:r>
            <a:endParaRPr lang="en-US" sz="320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371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endParaRPr lang="en-US" b="1" smtClean="0">
              <a:solidFill>
                <a:srgbClr val="003399"/>
              </a:solidFill>
              <a:effectLst/>
              <a:latin typeface="+mj-lt"/>
              <a:cs typeface="Times New Roman" pitchFamily="18" charset="0"/>
            </a:endParaRPr>
          </a:p>
          <a:p>
            <a:endParaRPr lang="en-US" b="1" smtClean="0">
              <a:solidFill>
                <a:srgbClr val="003399"/>
              </a:solidFill>
              <a:effectLst/>
              <a:latin typeface="+mj-lt"/>
              <a:cs typeface="Times New Roman" pitchFamily="18" charset="0"/>
            </a:endParaRPr>
          </a:p>
          <a:p>
            <a:r>
              <a:rPr lang="en-US" sz="4400" b="1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THỨ HAI</a:t>
            </a:r>
          </a:p>
          <a:p>
            <a:r>
              <a:rPr lang="en-US" sz="4400" b="1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SAU CHÚA NHẬT VI PHỤC SINH</a:t>
            </a:r>
          </a:p>
        </p:txBody>
      </p:sp>
    </p:spTree>
    <p:extLst>
      <p:ext uri="{BB962C8B-B14F-4D97-AF65-F5344CB8AC3E}">
        <p14:creationId xmlns:p14="http://schemas.microsoft.com/office/powerpoint/2010/main" val="729507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819150"/>
            <a:ext cx="9144000" cy="4324350"/>
          </a:xfrm>
        </p:spPr>
        <p:txBody>
          <a:bodyPr>
            <a:normAutofit/>
          </a:bodyPr>
          <a:lstStyle/>
          <a:p>
            <a:pPr algn="just"/>
            <a:r>
              <a:rPr lang="en-US" sz="8000" b="1" dirty="0" err="1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Chúa</a:t>
            </a:r>
            <a:r>
              <a:rPr lang="en-US" sz="8000" b="1" dirty="0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8000" b="1" dirty="0" err="1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đã</a:t>
            </a:r>
            <a:r>
              <a:rPr lang="en-US" sz="8000" b="1" dirty="0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8000" b="1" dirty="0" err="1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mặc</a:t>
            </a:r>
            <a:r>
              <a:rPr lang="en-US" sz="8000" b="1" dirty="0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8000" b="1" dirty="0" err="1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khải</a:t>
            </a:r>
            <a:r>
              <a:rPr lang="en-US" sz="8000" b="1" dirty="0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8000" b="1" dirty="0" err="1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ơn</a:t>
            </a:r>
            <a:r>
              <a:rPr lang="en-US" sz="8000" b="1" dirty="0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8000" b="1" dirty="0" err="1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Người</a:t>
            </a:r>
            <a:r>
              <a:rPr lang="en-US" sz="8000" b="1" dirty="0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8000" b="1" dirty="0" err="1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cứu</a:t>
            </a:r>
            <a:r>
              <a:rPr lang="en-US" sz="8000" b="1" dirty="0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8000" b="1" dirty="0" err="1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độ</a:t>
            </a:r>
            <a:r>
              <a:rPr lang="en-US" sz="8000" b="1" dirty="0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8000" b="1" dirty="0" err="1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trước</a:t>
            </a:r>
            <a:r>
              <a:rPr lang="en-US" sz="8000" b="1" dirty="0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8000" b="1" dirty="0" err="1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mặt</a:t>
            </a:r>
            <a:r>
              <a:rPr lang="en-US" sz="8000" b="1" dirty="0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8000" b="1" dirty="0" err="1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chư</a:t>
            </a:r>
            <a:r>
              <a:rPr lang="en-US" sz="8000" b="1" dirty="0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8000" b="1" dirty="0" err="1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dân</a:t>
            </a:r>
            <a:r>
              <a:rPr lang="en-US" sz="8000" b="1" dirty="0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.</a:t>
            </a:r>
            <a:endParaRPr lang="en-US" sz="8000" b="1" dirty="0">
              <a:solidFill>
                <a:srgbClr val="003399"/>
              </a:solidFill>
              <a:effectLst/>
              <a:latin typeface="+mj-lt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26670"/>
            <a:ext cx="195919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u="sng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Đáp ca: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85750"/>
            <a:ext cx="350520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5959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14351"/>
            <a:ext cx="9144000" cy="4629149"/>
          </a:xfrm>
        </p:spPr>
        <p:txBody>
          <a:bodyPr>
            <a:noAutofit/>
          </a:bodyPr>
          <a:lstStyle/>
          <a:p>
            <a:pPr algn="just"/>
            <a:r>
              <a:rPr lang="en-US" sz="6000" b="1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Chúa nói: “Thầy sẽ không để anh em mồ côi, Thầy sẽ lại đến với anh em, và lòng anh em sẽ vui mừng.”</a:t>
            </a:r>
            <a:endParaRPr lang="en-US" sz="6000" b="1">
              <a:solidFill>
                <a:srgbClr val="003399"/>
              </a:solidFill>
              <a:effectLst/>
              <a:latin typeface="+mj-lt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0"/>
            <a:ext cx="28889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Alleluia-Alleluia:</a:t>
            </a:r>
          </a:p>
        </p:txBody>
      </p:sp>
      <p:sp>
        <p:nvSpPr>
          <p:cNvPr id="4" name="Rectangle 3"/>
          <p:cNvSpPr/>
          <p:nvPr/>
        </p:nvSpPr>
        <p:spPr>
          <a:xfrm>
            <a:off x="6690200" y="4501733"/>
            <a:ext cx="16642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3600" b="1" u="sng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Alleluia:</a:t>
            </a:r>
          </a:p>
        </p:txBody>
      </p:sp>
    </p:spTree>
    <p:extLst>
      <p:ext uri="{BB962C8B-B14F-4D97-AF65-F5344CB8AC3E}">
        <p14:creationId xmlns:p14="http://schemas.microsoft.com/office/powerpoint/2010/main" val="3895668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64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87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47084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5143500"/>
          </a:xfrm>
        </p:spPr>
        <p:txBody>
          <a:bodyPr>
            <a:normAutofit/>
          </a:bodyPr>
          <a:lstStyle/>
          <a:p>
            <a:endParaRPr lang="en-US" sz="4400" b="1" smtClean="0">
              <a:solidFill>
                <a:srgbClr val="003399"/>
              </a:solidFill>
              <a:effectLst/>
              <a:latin typeface="+mj-lt"/>
              <a:cs typeface="Times New Roman" pitchFamily="18" charset="0"/>
            </a:endParaRPr>
          </a:p>
          <a:p>
            <a:endParaRPr lang="en-US" sz="4400" b="1">
              <a:solidFill>
                <a:srgbClr val="003399"/>
              </a:solidFill>
              <a:effectLst/>
              <a:latin typeface="+mj-lt"/>
              <a:cs typeface="Times New Roman" pitchFamily="18" charset="0"/>
            </a:endParaRPr>
          </a:p>
          <a:p>
            <a:r>
              <a:rPr lang="en-US" sz="4400" b="1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THỨ SÁU</a:t>
            </a:r>
          </a:p>
          <a:p>
            <a:r>
              <a:rPr lang="en-US" sz="4400" b="1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SAU CHÚA NHẬT VI PHỤC SINH</a:t>
            </a:r>
          </a:p>
        </p:txBody>
      </p:sp>
    </p:spTree>
    <p:extLst>
      <p:ext uri="{BB962C8B-B14F-4D97-AF65-F5344CB8AC3E}">
        <p14:creationId xmlns:p14="http://schemas.microsoft.com/office/powerpoint/2010/main" val="880147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87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2400" y="4400550"/>
            <a:ext cx="49632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>
                <a:solidFill>
                  <a:srgbClr val="FFFF00"/>
                </a:solidFill>
              </a:rPr>
              <a:t>Bài trích sách Công vụ Tông Đồ</a:t>
            </a:r>
            <a:endParaRPr lang="en-US" sz="280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7960" y="285750"/>
            <a:ext cx="6593840" cy="1077218"/>
          </a:xfrm>
          <a:prstGeom prst="rect">
            <a:avLst/>
          </a:prstGeom>
          <a:noFill/>
          <a:ln>
            <a:solidFill>
              <a:srgbClr val="FFFF00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3200" smtClean="0">
                <a:solidFill>
                  <a:srgbClr val="FFFF00"/>
                </a:solidFill>
              </a:rPr>
              <a:t>Thầy có một dân đông đảo trong thành này.</a:t>
            </a:r>
            <a:endParaRPr lang="en-US" sz="320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3810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819150"/>
            <a:ext cx="9144000" cy="4324350"/>
          </a:xfrm>
        </p:spPr>
        <p:txBody>
          <a:bodyPr>
            <a:normAutofit/>
          </a:bodyPr>
          <a:lstStyle/>
          <a:p>
            <a:pPr algn="just"/>
            <a:r>
              <a:rPr lang="en-US" sz="8800" b="1" dirty="0" err="1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Thiên</a:t>
            </a:r>
            <a:r>
              <a:rPr lang="en-US" sz="8800" b="1" dirty="0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8800" b="1" dirty="0" err="1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Chúa</a:t>
            </a:r>
            <a:r>
              <a:rPr lang="en-US" sz="8800" b="1" dirty="0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8800" b="1" dirty="0" err="1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là</a:t>
            </a:r>
            <a:r>
              <a:rPr lang="en-US" sz="8800" b="1" dirty="0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8800" b="1" dirty="0" err="1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Vua</a:t>
            </a:r>
            <a:r>
              <a:rPr lang="en-US" sz="8800" b="1" dirty="0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8800" b="1" dirty="0" err="1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toàn</a:t>
            </a:r>
            <a:r>
              <a:rPr lang="en-US" sz="8800" b="1" dirty="0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8800" b="1" dirty="0" err="1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cõi</a:t>
            </a:r>
            <a:r>
              <a:rPr lang="en-US" sz="8800" b="1" dirty="0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8800" b="1" dirty="0" err="1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địa</a:t>
            </a:r>
            <a:r>
              <a:rPr lang="en-US" sz="8800" b="1" dirty="0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8800" b="1" dirty="0" err="1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cầu</a:t>
            </a:r>
            <a:r>
              <a:rPr lang="en-US" sz="8800" b="1" dirty="0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.</a:t>
            </a:r>
            <a:endParaRPr lang="en-US" sz="8800" b="1" dirty="0">
              <a:solidFill>
                <a:srgbClr val="003399"/>
              </a:solidFill>
              <a:effectLst/>
              <a:latin typeface="+mj-lt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26670"/>
            <a:ext cx="195919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u="sng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Đáp ca: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9191" y="361950"/>
            <a:ext cx="312420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6798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14351"/>
            <a:ext cx="9144000" cy="4629149"/>
          </a:xfrm>
        </p:spPr>
        <p:txBody>
          <a:bodyPr>
            <a:noAutofit/>
          </a:bodyPr>
          <a:lstStyle/>
          <a:p>
            <a:pPr algn="just"/>
            <a:r>
              <a:rPr lang="en-US" sz="6000" b="1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Đức Ki-tô phải chịu khổ hình, và từ cõi chết sống lại, rồi mới được hưởng vinh quang dành cho Ngài.</a:t>
            </a:r>
            <a:endParaRPr lang="en-US" sz="6000" b="1">
              <a:solidFill>
                <a:srgbClr val="003399"/>
              </a:solidFill>
              <a:effectLst/>
              <a:latin typeface="+mj-lt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0"/>
            <a:ext cx="28889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Alleluia-Alleluia:</a:t>
            </a:r>
          </a:p>
        </p:txBody>
      </p:sp>
      <p:sp>
        <p:nvSpPr>
          <p:cNvPr id="4" name="Rectangle 3"/>
          <p:cNvSpPr/>
          <p:nvPr/>
        </p:nvSpPr>
        <p:spPr>
          <a:xfrm>
            <a:off x="6690200" y="4501733"/>
            <a:ext cx="16642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3600" b="1" u="sng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Alleluia:</a:t>
            </a:r>
          </a:p>
        </p:txBody>
      </p:sp>
    </p:spTree>
    <p:extLst>
      <p:ext uri="{BB962C8B-B14F-4D97-AF65-F5344CB8AC3E}">
        <p14:creationId xmlns:p14="http://schemas.microsoft.com/office/powerpoint/2010/main" val="2194050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87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222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87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5354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5143500"/>
          </a:xfrm>
        </p:spPr>
        <p:txBody>
          <a:bodyPr>
            <a:normAutofit/>
          </a:bodyPr>
          <a:lstStyle/>
          <a:p>
            <a:endParaRPr lang="en-US" sz="4400" b="1" smtClean="0">
              <a:solidFill>
                <a:srgbClr val="003399"/>
              </a:solidFill>
              <a:effectLst/>
              <a:latin typeface="+mj-lt"/>
              <a:cs typeface="Times New Roman" pitchFamily="18" charset="0"/>
            </a:endParaRPr>
          </a:p>
          <a:p>
            <a:endParaRPr lang="en-US" sz="4400" b="1">
              <a:solidFill>
                <a:srgbClr val="003399"/>
              </a:solidFill>
              <a:effectLst/>
              <a:latin typeface="+mj-lt"/>
              <a:cs typeface="Times New Roman" pitchFamily="18" charset="0"/>
            </a:endParaRPr>
          </a:p>
          <a:p>
            <a:r>
              <a:rPr lang="en-US" sz="4400" b="1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THỨ BẢY</a:t>
            </a:r>
          </a:p>
          <a:p>
            <a:r>
              <a:rPr lang="en-US" sz="4400" b="1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SAU CHÚA NHẬT VI PHỤC SINH</a:t>
            </a:r>
          </a:p>
        </p:txBody>
      </p:sp>
    </p:spTree>
    <p:extLst>
      <p:ext uri="{BB962C8B-B14F-4D97-AF65-F5344CB8AC3E}">
        <p14:creationId xmlns:p14="http://schemas.microsoft.com/office/powerpoint/2010/main" val="2711931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87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2400" y="4400550"/>
            <a:ext cx="49632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>
                <a:solidFill>
                  <a:srgbClr val="FFFF00"/>
                </a:solidFill>
              </a:rPr>
              <a:t>Bài trích sách Công vụ Tông Đồ</a:t>
            </a:r>
            <a:endParaRPr lang="en-US" sz="280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7960" y="285750"/>
            <a:ext cx="6593840" cy="954107"/>
          </a:xfrm>
          <a:prstGeom prst="rect">
            <a:avLst/>
          </a:prstGeom>
          <a:noFill/>
          <a:ln>
            <a:solidFill>
              <a:srgbClr val="FFFF00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srgbClr val="FFFF00"/>
                </a:solidFill>
              </a:rPr>
              <a:t>Ông A-pô-lô dẫn lời Kinh Thánh mà minh chứng rằng Đức Giêsu là Đấng Ki-tô </a:t>
            </a:r>
            <a:endParaRPr lang="en-US" sz="280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3333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819150"/>
            <a:ext cx="9144000" cy="4324350"/>
          </a:xfrm>
        </p:spPr>
        <p:txBody>
          <a:bodyPr>
            <a:noAutofit/>
          </a:bodyPr>
          <a:lstStyle/>
          <a:p>
            <a:pPr algn="just"/>
            <a:r>
              <a:rPr lang="en-US" sz="6900" b="1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Thiên Chúa là Vua toàn cõi địa cầu.</a:t>
            </a:r>
            <a:endParaRPr lang="en-US" sz="6900" b="1">
              <a:solidFill>
                <a:srgbClr val="003399"/>
              </a:solidFill>
              <a:effectLst/>
              <a:latin typeface="+mj-lt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26670"/>
            <a:ext cx="195919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u="sng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Đáp ca: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9191" y="285750"/>
            <a:ext cx="3038475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1215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14351"/>
            <a:ext cx="9144000" cy="4629149"/>
          </a:xfrm>
        </p:spPr>
        <p:txBody>
          <a:bodyPr>
            <a:noAutofit/>
          </a:bodyPr>
          <a:lstStyle/>
          <a:p>
            <a:pPr algn="just"/>
            <a:r>
              <a:rPr lang="en-US" sz="6000" b="1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Thầy từ Chúa Cha mà đến, và Thầy đã đến thế gian. Nay Thầy lại bỏ thế gian mà đến cùng Chúa Cha.</a:t>
            </a:r>
            <a:endParaRPr lang="en-US" sz="6000" b="1">
              <a:solidFill>
                <a:srgbClr val="003399"/>
              </a:solidFill>
              <a:effectLst/>
              <a:latin typeface="+mj-lt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0"/>
            <a:ext cx="28889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Alleluia-Alleluia:</a:t>
            </a:r>
          </a:p>
        </p:txBody>
      </p:sp>
      <p:sp>
        <p:nvSpPr>
          <p:cNvPr id="4" name="Rectangle 3"/>
          <p:cNvSpPr/>
          <p:nvPr/>
        </p:nvSpPr>
        <p:spPr>
          <a:xfrm>
            <a:off x="6690200" y="4501733"/>
            <a:ext cx="16642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3600" b="1" u="sng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Alleluia:</a:t>
            </a:r>
          </a:p>
        </p:txBody>
      </p:sp>
    </p:spTree>
    <p:extLst>
      <p:ext uri="{BB962C8B-B14F-4D97-AF65-F5344CB8AC3E}">
        <p14:creationId xmlns:p14="http://schemas.microsoft.com/office/powerpoint/2010/main" val="944058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433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87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2400" y="4400550"/>
            <a:ext cx="49632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>
                <a:solidFill>
                  <a:srgbClr val="FFFF00"/>
                </a:solidFill>
              </a:rPr>
              <a:t>Bài trích sách Công vụ Tông Đồ</a:t>
            </a:r>
            <a:endParaRPr lang="en-US" sz="280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7960" y="285750"/>
            <a:ext cx="6593840" cy="1077218"/>
          </a:xfrm>
          <a:prstGeom prst="rect">
            <a:avLst/>
          </a:prstGeom>
          <a:noFill/>
          <a:ln>
            <a:solidFill>
              <a:srgbClr val="FFFF00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3200" smtClean="0">
                <a:solidFill>
                  <a:srgbClr val="FFFF00"/>
                </a:solidFill>
              </a:rPr>
              <a:t>Chúa mở lòng cho bà Ly-di-a</a:t>
            </a:r>
          </a:p>
          <a:p>
            <a:r>
              <a:rPr lang="en-US" sz="3200" smtClean="0">
                <a:solidFill>
                  <a:srgbClr val="FFFF00"/>
                </a:solidFill>
              </a:rPr>
              <a:t>để bà chú ý đến những lời ông Phalô</a:t>
            </a:r>
            <a:endParaRPr lang="en-US" sz="320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987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89235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819150"/>
            <a:ext cx="9144000" cy="4324350"/>
          </a:xfrm>
        </p:spPr>
        <p:txBody>
          <a:bodyPr>
            <a:normAutofit/>
          </a:bodyPr>
          <a:lstStyle/>
          <a:p>
            <a:pPr algn="just"/>
            <a:r>
              <a:rPr lang="en-US" sz="7200" b="1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Chúa mến chuộng dân Người.</a:t>
            </a:r>
            <a:endParaRPr lang="en-US" sz="7200" b="1">
              <a:solidFill>
                <a:srgbClr val="003399"/>
              </a:solidFill>
              <a:effectLst/>
              <a:latin typeface="+mj-lt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26670"/>
            <a:ext cx="195919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u="sng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Đáp ca:</a:t>
            </a:r>
            <a:endParaRPr lang="en-US" sz="4400" b="1" u="sng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61950"/>
            <a:ext cx="396240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3942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14351"/>
            <a:ext cx="9144000" cy="4629149"/>
          </a:xfrm>
        </p:spPr>
        <p:txBody>
          <a:bodyPr>
            <a:noAutofit/>
          </a:bodyPr>
          <a:lstStyle/>
          <a:p>
            <a:pPr algn="just"/>
            <a:r>
              <a:rPr lang="en-US" sz="6000" b="1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Chúa nói: “ Thần khí sự thật sẽ làm chứng về Thầy, cả anh em nữa, anh em cũng làm chứng về Thầy.</a:t>
            </a:r>
            <a:endParaRPr lang="en-US" sz="6000" b="1">
              <a:solidFill>
                <a:srgbClr val="003399"/>
              </a:solidFill>
              <a:effectLst/>
              <a:latin typeface="+mj-lt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0"/>
            <a:ext cx="28889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Alleluia-Alleluia:</a:t>
            </a:r>
            <a:endParaRPr lang="en-US" sz="3200" b="1" u="sng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690200" y="4501733"/>
            <a:ext cx="16642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3600" b="1" u="sng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Alleluia:</a:t>
            </a:r>
            <a:endParaRPr lang="en-US" sz="3600" b="1" u="sng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3942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015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87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1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1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1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</TotalTime>
  <Words>446</Words>
  <Application>Microsoft Office PowerPoint</Application>
  <PresentationFormat>On-screen Show (16:9)</PresentationFormat>
  <Paragraphs>72</Paragraphs>
  <Slides>50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16</vt:i4>
      </vt:variant>
      <vt:variant>
        <vt:lpstr>Slide Titles</vt:lpstr>
      </vt:variant>
      <vt:variant>
        <vt:i4>50</vt:i4>
      </vt:variant>
    </vt:vector>
  </HeadingPairs>
  <TitlesOfParts>
    <vt:vector size="66" baseType="lpstr">
      <vt:lpstr>Office Theme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9_Office Theme</vt:lpstr>
      <vt:lpstr>11_Office Theme</vt:lpstr>
      <vt:lpstr>12_Office Theme</vt:lpstr>
      <vt:lpstr>13_Office Theme</vt:lpstr>
      <vt:lpstr>14_Office Theme</vt:lpstr>
      <vt:lpstr>15_Office Theme</vt:lpstr>
      <vt:lpstr>16_Office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Hung Nam</dc:creator>
  <cp:lastModifiedBy>RePack by Diakov</cp:lastModifiedBy>
  <cp:revision>26</cp:revision>
  <dcterms:created xsi:type="dcterms:W3CDTF">2022-10-30T00:36:35Z</dcterms:created>
  <dcterms:modified xsi:type="dcterms:W3CDTF">2024-04-19T22:24:22Z</dcterms:modified>
</cp:coreProperties>
</file>