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4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theme/theme25.xml" ContentType="application/vnd.openxmlformats-officedocument.theme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theme/theme26.xml" ContentType="application/vnd.openxmlformats-officedocument.theme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theme/theme27.xml" ContentType="application/vnd.openxmlformats-officedocument.theme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heme/theme28.xml" ContentType="application/vnd.openxmlformats-officedocument.theme+xml"/>
  <Override PartName="/ppt/theme/theme2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816" r:id="rId12"/>
    <p:sldMasterId id="2147483828" r:id="rId13"/>
    <p:sldMasterId id="2147483840" r:id="rId14"/>
    <p:sldMasterId id="2147483852" r:id="rId15"/>
    <p:sldMasterId id="2147483864" r:id="rId16"/>
    <p:sldMasterId id="2147483948" r:id="rId17"/>
    <p:sldMasterId id="2147483960" r:id="rId18"/>
    <p:sldMasterId id="2147483972" r:id="rId19"/>
    <p:sldMasterId id="2147484032" r:id="rId20"/>
    <p:sldMasterId id="2147484044" r:id="rId21"/>
    <p:sldMasterId id="2147484056" r:id="rId22"/>
    <p:sldMasterId id="2147484068" r:id="rId23"/>
    <p:sldMasterId id="2147484080" r:id="rId24"/>
    <p:sldMasterId id="2147484172" r:id="rId25"/>
    <p:sldMasterId id="2147484184" r:id="rId26"/>
    <p:sldMasterId id="2147484196" r:id="rId27"/>
    <p:sldMasterId id="2147484208" r:id="rId28"/>
  </p:sldMasterIdLst>
  <p:notesMasterIdLst>
    <p:notesMasterId r:id="rId96"/>
  </p:notesMasterIdLst>
  <p:sldIdLst>
    <p:sldId id="261" r:id="rId29"/>
    <p:sldId id="266" r:id="rId30"/>
    <p:sldId id="256" r:id="rId31"/>
    <p:sldId id="315" r:id="rId32"/>
    <p:sldId id="333" r:id="rId33"/>
    <p:sldId id="257" r:id="rId34"/>
    <p:sldId id="258" r:id="rId35"/>
    <p:sldId id="321" r:id="rId36"/>
    <p:sldId id="259" r:id="rId37"/>
    <p:sldId id="340" r:id="rId38"/>
    <p:sldId id="267" r:id="rId39"/>
    <p:sldId id="381" r:id="rId40"/>
    <p:sldId id="334" r:id="rId41"/>
    <p:sldId id="293" r:id="rId42"/>
    <p:sldId id="271" r:id="rId43"/>
    <p:sldId id="382" r:id="rId44"/>
    <p:sldId id="355" r:id="rId45"/>
    <p:sldId id="356" r:id="rId46"/>
    <p:sldId id="383" r:id="rId47"/>
    <p:sldId id="298" r:id="rId48"/>
    <p:sldId id="385" r:id="rId49"/>
    <p:sldId id="386" r:id="rId50"/>
    <p:sldId id="387" r:id="rId51"/>
    <p:sldId id="388" r:id="rId52"/>
    <p:sldId id="389" r:id="rId53"/>
    <p:sldId id="394" r:id="rId54"/>
    <p:sldId id="391" r:id="rId55"/>
    <p:sldId id="392" r:id="rId56"/>
    <p:sldId id="393" r:id="rId57"/>
    <p:sldId id="289" r:id="rId58"/>
    <p:sldId id="317" r:id="rId59"/>
    <p:sldId id="335" r:id="rId60"/>
    <p:sldId id="294" r:id="rId61"/>
    <p:sldId id="291" r:id="rId62"/>
    <p:sldId id="323" r:id="rId63"/>
    <p:sldId id="353" r:id="rId64"/>
    <p:sldId id="354" r:id="rId65"/>
    <p:sldId id="292" r:id="rId66"/>
    <p:sldId id="276" r:id="rId67"/>
    <p:sldId id="379" r:id="rId68"/>
    <p:sldId id="318" r:id="rId69"/>
    <p:sldId id="336" r:id="rId70"/>
    <p:sldId id="288" r:id="rId71"/>
    <p:sldId id="278" r:id="rId72"/>
    <p:sldId id="324" r:id="rId73"/>
    <p:sldId id="351" r:id="rId74"/>
    <p:sldId id="352" r:id="rId75"/>
    <p:sldId id="384" r:id="rId76"/>
    <p:sldId id="279" r:id="rId77"/>
    <p:sldId id="280" r:id="rId78"/>
    <p:sldId id="319" r:id="rId79"/>
    <p:sldId id="337" r:id="rId80"/>
    <p:sldId id="281" r:id="rId81"/>
    <p:sldId id="282" r:id="rId82"/>
    <p:sldId id="325" r:id="rId83"/>
    <p:sldId id="347" r:id="rId84"/>
    <p:sldId id="348" r:id="rId85"/>
    <p:sldId id="283" r:id="rId86"/>
    <p:sldId id="284" r:id="rId87"/>
    <p:sldId id="320" r:id="rId88"/>
    <p:sldId id="338" r:id="rId89"/>
    <p:sldId id="285" r:id="rId90"/>
    <p:sldId id="286" r:id="rId91"/>
    <p:sldId id="326" r:id="rId92"/>
    <p:sldId id="349" r:id="rId93"/>
    <p:sldId id="350" r:id="rId94"/>
    <p:sldId id="287" r:id="rId9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73" autoAdjust="0"/>
    <p:restoredTop sz="94693" autoAdjust="0"/>
  </p:normalViewPr>
  <p:slideViewPr>
    <p:cSldViewPr>
      <p:cViewPr>
        <p:scale>
          <a:sx n="150" d="100"/>
          <a:sy n="150" d="100"/>
        </p:scale>
        <p:origin x="-898" y="-269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931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" Target="slides/slide14.xml"/><Relationship Id="rId47" Type="http://schemas.openxmlformats.org/officeDocument/2006/relationships/slide" Target="slides/slide19.xml"/><Relationship Id="rId63" Type="http://schemas.openxmlformats.org/officeDocument/2006/relationships/slide" Target="slides/slide35.xml"/><Relationship Id="rId68" Type="http://schemas.openxmlformats.org/officeDocument/2006/relationships/slide" Target="slides/slide40.xml"/><Relationship Id="rId84" Type="http://schemas.openxmlformats.org/officeDocument/2006/relationships/slide" Target="slides/slide56.xml"/><Relationship Id="rId89" Type="http://schemas.openxmlformats.org/officeDocument/2006/relationships/slide" Target="slides/slide6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53" Type="http://schemas.openxmlformats.org/officeDocument/2006/relationships/slide" Target="slides/slide25.xml"/><Relationship Id="rId58" Type="http://schemas.openxmlformats.org/officeDocument/2006/relationships/slide" Target="slides/slide30.xml"/><Relationship Id="rId74" Type="http://schemas.openxmlformats.org/officeDocument/2006/relationships/slide" Target="slides/slide46.xml"/><Relationship Id="rId79" Type="http://schemas.openxmlformats.org/officeDocument/2006/relationships/slide" Target="slides/slide51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62.xml"/><Relationship Id="rId95" Type="http://schemas.openxmlformats.org/officeDocument/2006/relationships/slide" Target="slides/slide67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" Target="slides/slide15.xml"/><Relationship Id="rId48" Type="http://schemas.openxmlformats.org/officeDocument/2006/relationships/slide" Target="slides/slide20.xml"/><Relationship Id="rId64" Type="http://schemas.openxmlformats.org/officeDocument/2006/relationships/slide" Target="slides/slide36.xml"/><Relationship Id="rId69" Type="http://schemas.openxmlformats.org/officeDocument/2006/relationships/slide" Target="slides/slide41.xml"/><Relationship Id="rId80" Type="http://schemas.openxmlformats.org/officeDocument/2006/relationships/slide" Target="slides/slide52.xml"/><Relationship Id="rId85" Type="http://schemas.openxmlformats.org/officeDocument/2006/relationships/slide" Target="slides/slide57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slide" Target="slides/slide18.xml"/><Relationship Id="rId59" Type="http://schemas.openxmlformats.org/officeDocument/2006/relationships/slide" Target="slides/slide31.xml"/><Relationship Id="rId67" Type="http://schemas.openxmlformats.org/officeDocument/2006/relationships/slide" Target="slides/slide3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3.xml"/><Relationship Id="rId54" Type="http://schemas.openxmlformats.org/officeDocument/2006/relationships/slide" Target="slides/slide26.xml"/><Relationship Id="rId62" Type="http://schemas.openxmlformats.org/officeDocument/2006/relationships/slide" Target="slides/slide34.xml"/><Relationship Id="rId70" Type="http://schemas.openxmlformats.org/officeDocument/2006/relationships/slide" Target="slides/slide42.xml"/><Relationship Id="rId75" Type="http://schemas.openxmlformats.org/officeDocument/2006/relationships/slide" Target="slides/slide47.xml"/><Relationship Id="rId83" Type="http://schemas.openxmlformats.org/officeDocument/2006/relationships/slide" Target="slides/slide55.xml"/><Relationship Id="rId88" Type="http://schemas.openxmlformats.org/officeDocument/2006/relationships/slide" Target="slides/slide60.xml"/><Relationship Id="rId91" Type="http://schemas.openxmlformats.org/officeDocument/2006/relationships/slide" Target="slides/slide63.xml"/><Relationship Id="rId9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" Target="slides/slide8.xml"/><Relationship Id="rId49" Type="http://schemas.openxmlformats.org/officeDocument/2006/relationships/slide" Target="slides/slide21.xml"/><Relationship Id="rId57" Type="http://schemas.openxmlformats.org/officeDocument/2006/relationships/slide" Target="slides/slide29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openxmlformats.org/officeDocument/2006/relationships/slide" Target="slides/slide24.xml"/><Relationship Id="rId60" Type="http://schemas.openxmlformats.org/officeDocument/2006/relationships/slide" Target="slides/slide32.xml"/><Relationship Id="rId65" Type="http://schemas.openxmlformats.org/officeDocument/2006/relationships/slide" Target="slides/slide37.xml"/><Relationship Id="rId73" Type="http://schemas.openxmlformats.org/officeDocument/2006/relationships/slide" Target="slides/slide45.xml"/><Relationship Id="rId78" Type="http://schemas.openxmlformats.org/officeDocument/2006/relationships/slide" Target="slides/slide50.xml"/><Relationship Id="rId81" Type="http://schemas.openxmlformats.org/officeDocument/2006/relationships/slide" Target="slides/slide53.xml"/><Relationship Id="rId86" Type="http://schemas.openxmlformats.org/officeDocument/2006/relationships/slide" Target="slides/slide58.xml"/><Relationship Id="rId94" Type="http://schemas.openxmlformats.org/officeDocument/2006/relationships/slide" Target="slides/slide66.xml"/><Relationship Id="rId9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" Target="slides/slide11.xml"/><Relationship Id="rId34" Type="http://schemas.openxmlformats.org/officeDocument/2006/relationships/slide" Target="slides/slide6.xml"/><Relationship Id="rId50" Type="http://schemas.openxmlformats.org/officeDocument/2006/relationships/slide" Target="slides/slide22.xml"/><Relationship Id="rId55" Type="http://schemas.openxmlformats.org/officeDocument/2006/relationships/slide" Target="slides/slide27.xml"/><Relationship Id="rId76" Type="http://schemas.openxmlformats.org/officeDocument/2006/relationships/slide" Target="slides/slide48.xml"/><Relationship Id="rId97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43.xml"/><Relationship Id="rId92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1.xml"/><Relationship Id="rId24" Type="http://schemas.openxmlformats.org/officeDocument/2006/relationships/slideMaster" Target="slideMasters/slideMaster24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66" Type="http://schemas.openxmlformats.org/officeDocument/2006/relationships/slide" Target="slides/slide38.xml"/><Relationship Id="rId87" Type="http://schemas.openxmlformats.org/officeDocument/2006/relationships/slide" Target="slides/slide59.xml"/><Relationship Id="rId61" Type="http://schemas.openxmlformats.org/officeDocument/2006/relationships/slide" Target="slides/slide33.xml"/><Relationship Id="rId82" Type="http://schemas.openxmlformats.org/officeDocument/2006/relationships/slide" Target="slides/slide5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56" Type="http://schemas.openxmlformats.org/officeDocument/2006/relationships/slide" Target="slides/slide28.xml"/><Relationship Id="rId77" Type="http://schemas.openxmlformats.org/officeDocument/2006/relationships/slide" Target="slides/slide49.xml"/><Relationship Id="rId100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3.xml"/><Relationship Id="rId72" Type="http://schemas.openxmlformats.org/officeDocument/2006/relationships/slide" Target="slides/slide44.xml"/><Relationship Id="rId93" Type="http://schemas.openxmlformats.org/officeDocument/2006/relationships/slide" Target="slides/slide65.xml"/><Relationship Id="rId9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CF014-C786-4A8C-A0F8-48078F375E61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2E042-4A36-48CC-BD79-24B65EF740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27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21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64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348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6235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8654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192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8716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2567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02914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74289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2918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428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97246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941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357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26666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871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01012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78570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82840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6736195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3997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8478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319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241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1879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8105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385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415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3219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97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0176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51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85436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337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945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21382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8105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3853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415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3219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978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017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909483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51677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33710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945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21382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8105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3853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415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321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9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362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01764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516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337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9457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21382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9609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481051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61385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10415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8132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5058084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53978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901764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25167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33710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94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32138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2428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532385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818625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34082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749520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609429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258432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07227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29608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044475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785572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03778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9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676513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923305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657779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848540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5081429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65970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013266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5029407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44056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6944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5592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0631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40337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430096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849151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10305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28247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26618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825072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71912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349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514777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361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922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20162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00001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232604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441177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318080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43257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28602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59799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822081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59981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1900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19230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4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4291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76275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74974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17950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77098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74437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5492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6298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989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872779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4359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48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042917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876275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974974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017950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6977098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07443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554922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629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49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19893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43599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1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470445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58584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531548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240642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9943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564193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599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763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39540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2453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882882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6989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617880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595637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24267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85446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18940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3293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1114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437609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13957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2072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69970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9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985998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05781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26316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4399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73758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10057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291451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66985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54404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024506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989867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286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253101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753716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788080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6096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019391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929689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6237111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22854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12800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34470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841326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165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133144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889721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7751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628294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927642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571082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59387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0338613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314832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03600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331121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2560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727256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0615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376053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90074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31057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4346631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553483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595937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648837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08242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02515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7693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27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1423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26688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406985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3594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840259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82796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822077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784264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517539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20754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3335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156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10824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6535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1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0061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39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68021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809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43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4593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72538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3711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6545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6839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702339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132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57310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5309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8712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994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70856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3836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63718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4406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69191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63494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6143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861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36001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499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242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42569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352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31864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608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13817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09100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6822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4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0929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85611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63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931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926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48172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30205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94210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49289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2174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7194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813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7793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467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27609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48133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93590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8886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93246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514008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220182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805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7160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4383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89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23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631474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54105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48728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924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09351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19391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81971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8481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173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61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Relationship Id="rId7" Type="http://schemas.openxmlformats.org/officeDocument/2006/relationships/slideLayout" Target="../slideLayouts/slideLayout260.xml"/><Relationship Id="rId12" Type="http://schemas.openxmlformats.org/officeDocument/2006/relationships/theme" Target="../theme/theme24.xml"/><Relationship Id="rId2" Type="http://schemas.openxmlformats.org/officeDocument/2006/relationships/slideLayout" Target="../slideLayouts/slideLayout255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5" Type="http://schemas.openxmlformats.org/officeDocument/2006/relationships/slideLayout" Target="../slideLayouts/slideLayout258.xml"/><Relationship Id="rId10" Type="http://schemas.openxmlformats.org/officeDocument/2006/relationships/slideLayout" Target="../slideLayouts/slideLayout263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theme" Target="../theme/theme25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3.xml"/><Relationship Id="rId3" Type="http://schemas.openxmlformats.org/officeDocument/2006/relationships/slideLayout" Target="../slideLayouts/slideLayout278.xml"/><Relationship Id="rId7" Type="http://schemas.openxmlformats.org/officeDocument/2006/relationships/slideLayout" Target="../slideLayouts/slideLayout282.xml"/><Relationship Id="rId12" Type="http://schemas.openxmlformats.org/officeDocument/2006/relationships/theme" Target="../theme/theme26.xml"/><Relationship Id="rId2" Type="http://schemas.openxmlformats.org/officeDocument/2006/relationships/slideLayout" Target="../slideLayouts/slideLayout277.xml"/><Relationship Id="rId1" Type="http://schemas.openxmlformats.org/officeDocument/2006/relationships/slideLayout" Target="../slideLayouts/slideLayout276.xml"/><Relationship Id="rId6" Type="http://schemas.openxmlformats.org/officeDocument/2006/relationships/slideLayout" Target="../slideLayouts/slideLayout281.xml"/><Relationship Id="rId11" Type="http://schemas.openxmlformats.org/officeDocument/2006/relationships/slideLayout" Target="../slideLayouts/slideLayout286.xml"/><Relationship Id="rId5" Type="http://schemas.openxmlformats.org/officeDocument/2006/relationships/slideLayout" Target="../slideLayouts/slideLayout280.xml"/><Relationship Id="rId10" Type="http://schemas.openxmlformats.org/officeDocument/2006/relationships/slideLayout" Target="../slideLayouts/slideLayout285.xml"/><Relationship Id="rId4" Type="http://schemas.openxmlformats.org/officeDocument/2006/relationships/slideLayout" Target="../slideLayouts/slideLayout279.xml"/><Relationship Id="rId9" Type="http://schemas.openxmlformats.org/officeDocument/2006/relationships/slideLayout" Target="../slideLayouts/slideLayout284.xml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4.xml"/><Relationship Id="rId3" Type="http://schemas.openxmlformats.org/officeDocument/2006/relationships/slideLayout" Target="../slideLayouts/slideLayout289.xml"/><Relationship Id="rId7" Type="http://schemas.openxmlformats.org/officeDocument/2006/relationships/slideLayout" Target="../slideLayouts/slideLayout293.xml"/><Relationship Id="rId12" Type="http://schemas.openxmlformats.org/officeDocument/2006/relationships/theme" Target="../theme/theme27.xml"/><Relationship Id="rId2" Type="http://schemas.openxmlformats.org/officeDocument/2006/relationships/slideLayout" Target="../slideLayouts/slideLayout288.xml"/><Relationship Id="rId1" Type="http://schemas.openxmlformats.org/officeDocument/2006/relationships/slideLayout" Target="../slideLayouts/slideLayout287.xml"/><Relationship Id="rId6" Type="http://schemas.openxmlformats.org/officeDocument/2006/relationships/slideLayout" Target="../slideLayouts/slideLayout292.xml"/><Relationship Id="rId11" Type="http://schemas.openxmlformats.org/officeDocument/2006/relationships/slideLayout" Target="../slideLayouts/slideLayout297.xml"/><Relationship Id="rId5" Type="http://schemas.openxmlformats.org/officeDocument/2006/relationships/slideLayout" Target="../slideLayouts/slideLayout291.xml"/><Relationship Id="rId10" Type="http://schemas.openxmlformats.org/officeDocument/2006/relationships/slideLayout" Target="../slideLayouts/slideLayout296.xml"/><Relationship Id="rId4" Type="http://schemas.openxmlformats.org/officeDocument/2006/relationships/slideLayout" Target="../slideLayouts/slideLayout290.xml"/><Relationship Id="rId9" Type="http://schemas.openxmlformats.org/officeDocument/2006/relationships/slideLayout" Target="../slideLayouts/slideLayout295.xml"/></Relationships>
</file>

<file path=ppt/slideMasters/_rels/slideMaster2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5.xml"/><Relationship Id="rId3" Type="http://schemas.openxmlformats.org/officeDocument/2006/relationships/slideLayout" Target="../slideLayouts/slideLayout300.xml"/><Relationship Id="rId7" Type="http://schemas.openxmlformats.org/officeDocument/2006/relationships/slideLayout" Target="../slideLayouts/slideLayout304.xml"/><Relationship Id="rId12" Type="http://schemas.openxmlformats.org/officeDocument/2006/relationships/theme" Target="../theme/theme28.xml"/><Relationship Id="rId2" Type="http://schemas.openxmlformats.org/officeDocument/2006/relationships/slideLayout" Target="../slideLayouts/slideLayout299.xml"/><Relationship Id="rId1" Type="http://schemas.openxmlformats.org/officeDocument/2006/relationships/slideLayout" Target="../slideLayouts/slideLayout298.xml"/><Relationship Id="rId6" Type="http://schemas.openxmlformats.org/officeDocument/2006/relationships/slideLayout" Target="../slideLayouts/slideLayout303.xml"/><Relationship Id="rId11" Type="http://schemas.openxmlformats.org/officeDocument/2006/relationships/slideLayout" Target="../slideLayouts/slideLayout308.xml"/><Relationship Id="rId5" Type="http://schemas.openxmlformats.org/officeDocument/2006/relationships/slideLayout" Target="../slideLayouts/slideLayout302.xml"/><Relationship Id="rId10" Type="http://schemas.openxmlformats.org/officeDocument/2006/relationships/slideLayout" Target="../slideLayouts/slideLayout307.xml"/><Relationship Id="rId4" Type="http://schemas.openxmlformats.org/officeDocument/2006/relationships/slideLayout" Target="../slideLayouts/slideLayout301.xml"/><Relationship Id="rId9" Type="http://schemas.openxmlformats.org/officeDocument/2006/relationships/slideLayout" Target="../slideLayouts/slideLayout30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765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56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383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79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4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095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698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2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769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512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791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804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4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3" r:id="rId1"/>
    <p:sldLayoutId id="2147484174" r:id="rId2"/>
    <p:sldLayoutId id="2147484175" r:id="rId3"/>
    <p:sldLayoutId id="2147484176" r:id="rId4"/>
    <p:sldLayoutId id="2147484177" r:id="rId5"/>
    <p:sldLayoutId id="2147484178" r:id="rId6"/>
    <p:sldLayoutId id="2147484179" r:id="rId7"/>
    <p:sldLayoutId id="2147484180" r:id="rId8"/>
    <p:sldLayoutId id="2147484181" r:id="rId9"/>
    <p:sldLayoutId id="2147484182" r:id="rId10"/>
    <p:sldLayoutId id="21474841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4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86" r:id="rId2"/>
    <p:sldLayoutId id="2147484187" r:id="rId3"/>
    <p:sldLayoutId id="2147484188" r:id="rId4"/>
    <p:sldLayoutId id="2147484189" r:id="rId5"/>
    <p:sldLayoutId id="2147484190" r:id="rId6"/>
    <p:sldLayoutId id="2147484191" r:id="rId7"/>
    <p:sldLayoutId id="2147484192" r:id="rId8"/>
    <p:sldLayoutId id="2147484193" r:id="rId9"/>
    <p:sldLayoutId id="2147484194" r:id="rId10"/>
    <p:sldLayoutId id="21474841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118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563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459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75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20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472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06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7396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98827-A38C-4EBF-831C-9166A171FF1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6/4/2024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A492E5-2E1A-4A79-B9B5-F2284F2247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314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6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8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8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9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4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3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7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4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1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9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2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 </a:t>
            </a: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9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1042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61950"/>
            <a:ext cx="9144000" cy="4476750"/>
          </a:xfrm>
        </p:spPr>
        <p:txBody>
          <a:bodyPr>
            <a:normAutofit lnSpcReduction="10000"/>
          </a:bodyPr>
          <a:lstStyle/>
          <a:p>
            <a:r>
              <a:rPr lang="vi-V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</a:t>
            </a:r>
            <a: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BA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</a:t>
            </a:r>
            <a: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NHẬT X</a:t>
            </a:r>
            <a:b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</a:t>
            </a:r>
            <a:r>
              <a:rPr lang="vi-V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NIÊN</a:t>
            </a:r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Barnaba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tông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đồ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Lễ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nhớ</a:t>
            </a:r>
            <a:r>
              <a:rPr lang="en-US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buộc</a:t>
            </a:r>
            <a:endParaRPr lang="en-US" sz="4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 </a:t>
            </a:r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Sách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bài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đọc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quyển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2 </a:t>
            </a:r>
            <a:r>
              <a:rPr lang="en-US" sz="4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trang</a:t>
            </a:r>
            <a:r>
              <a:rPr lang="en-US" sz="4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743 )</a:t>
            </a:r>
            <a:endParaRPr lang="vi-VN" sz="4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86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"/>
            <a:ext cx="9144000" cy="51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18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05740"/>
            <a:ext cx="4224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white"/>
                </a:solidFill>
              </a:rPr>
              <a:t>Ông Ba-na-ba là người </a:t>
            </a:r>
            <a:r>
              <a:rPr lang="vi-VN" sz="2400" dirty="0" smtClean="0">
                <a:solidFill>
                  <a:prstClr val="white"/>
                </a:solidFill>
              </a:rPr>
              <a:t>tốt,</a:t>
            </a:r>
            <a:endParaRPr lang="en-US" sz="2400" dirty="0" smtClean="0">
              <a:solidFill>
                <a:prstClr val="white"/>
              </a:solidFill>
            </a:endParaRPr>
          </a:p>
          <a:p>
            <a:r>
              <a:rPr lang="vi-VN" sz="2400" dirty="0" smtClean="0">
                <a:solidFill>
                  <a:prstClr val="white"/>
                </a:solidFill>
              </a:rPr>
              <a:t>đầy </a:t>
            </a:r>
            <a:r>
              <a:rPr lang="vi-VN" sz="2400" dirty="0">
                <a:solidFill>
                  <a:prstClr val="white"/>
                </a:solidFill>
              </a:rPr>
              <a:t>ơn Thánh Thần và lòng tin.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76800" y="1200150"/>
            <a:ext cx="3296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prstClr val="white"/>
                </a:solidFill>
              </a:rPr>
              <a:t>Bài trích sách Công vụ Tông Đồ.</a:t>
            </a:r>
            <a:endParaRPr lang="vi-VN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03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đã mặc khải đức công chính của Người trước mặt chư dân.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6195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340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 : “Anh em hãy đi giảng dạy cho muôn dân. Này đây, Thầy ở cùng anh em mọi ngày cho đến tận thế.”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45725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"/>
            <a:ext cx="9144000" cy="51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91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69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3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45"/>
            <a:ext cx="9144000" cy="513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72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60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816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BA</a:t>
            </a:r>
          </a:p>
          <a:p>
            <a: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 </a:t>
            </a:r>
            <a:endParaRPr lang="vi-VN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05114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724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05740"/>
            <a:ext cx="59650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prstClr val="white"/>
                </a:solidFill>
              </a:rPr>
              <a:t>Hũ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bột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đã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không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vơi</a:t>
            </a:r>
            <a:r>
              <a:rPr lang="en-US" sz="2400" dirty="0" smtClean="0">
                <a:solidFill>
                  <a:prstClr val="white"/>
                </a:solidFill>
              </a:rPr>
              <a:t>, </a:t>
            </a:r>
            <a:r>
              <a:rPr lang="en-US" sz="2400" dirty="0" err="1" smtClean="0">
                <a:solidFill>
                  <a:prstClr val="white"/>
                </a:solidFill>
              </a:rPr>
              <a:t>đúng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nhu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lời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Đức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Chúa</a:t>
            </a:r>
            <a:endParaRPr lang="en-US" sz="2400" dirty="0" smtClean="0">
              <a:solidFill>
                <a:prstClr val="white"/>
              </a:solidFill>
            </a:endParaRPr>
          </a:p>
          <a:p>
            <a:r>
              <a:rPr lang="en-US" sz="2400" dirty="0" err="1" smtClean="0">
                <a:solidFill>
                  <a:prstClr val="white"/>
                </a:solidFill>
              </a:rPr>
              <a:t>Đã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dùng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ông</a:t>
            </a:r>
            <a:r>
              <a:rPr lang="en-US" sz="2400" dirty="0" smtClean="0">
                <a:solidFill>
                  <a:prstClr val="white"/>
                </a:solidFill>
              </a:rPr>
              <a:t> Ê-li-a </a:t>
            </a:r>
            <a:r>
              <a:rPr lang="en-US" sz="2400" dirty="0" err="1" smtClean="0">
                <a:solidFill>
                  <a:prstClr val="white"/>
                </a:solidFill>
              </a:rPr>
              <a:t>mà</a:t>
            </a:r>
            <a:r>
              <a:rPr lang="en-US" sz="2400" dirty="0" smtClean="0">
                <a:solidFill>
                  <a:prstClr val="white"/>
                </a:solidFill>
              </a:rPr>
              <a:t> </a:t>
            </a:r>
            <a:r>
              <a:rPr lang="en-US" sz="2400" dirty="0" err="1" smtClean="0">
                <a:solidFill>
                  <a:prstClr val="white"/>
                </a:solidFill>
              </a:rPr>
              <a:t>phán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428750"/>
            <a:ext cx="385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prstClr val="white"/>
                </a:solidFill>
              </a:rPr>
              <a:t>Bài trích sách các Vua quyển thứ nhất.</a:t>
            </a:r>
            <a:endParaRPr lang="vi-VN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46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xin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tỏa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ánh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nhan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cho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72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chúng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con.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7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sáng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của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phải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chiếu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giãi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trước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mặt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thiên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hạ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để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họ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thấy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những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công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việc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tốt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đẹp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mà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tôn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vinh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Cha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em</a:t>
            </a:r>
            <a:r>
              <a:rPr 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131567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725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79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03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043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HAI</a:t>
            </a:r>
            <a:b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</a:br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X 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5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TƯ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189461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05740"/>
            <a:ext cx="5501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white"/>
                </a:solidFill>
              </a:rPr>
              <a:t>Để dân này nhận biết Ngài là Thiên </a:t>
            </a:r>
            <a:r>
              <a:rPr lang="vi-VN" sz="2400" dirty="0" smtClean="0">
                <a:solidFill>
                  <a:prstClr val="white"/>
                </a:solidFill>
              </a:rPr>
              <a:t>Chúa</a:t>
            </a:r>
            <a:endParaRPr lang="en-US" sz="2400" dirty="0" smtClean="0">
              <a:solidFill>
                <a:prstClr val="white"/>
              </a:solidFill>
            </a:endParaRPr>
          </a:p>
          <a:p>
            <a:r>
              <a:rPr lang="vi-VN" sz="2400" dirty="0" smtClean="0">
                <a:solidFill>
                  <a:prstClr val="white"/>
                </a:solidFill>
              </a:rPr>
              <a:t>và </a:t>
            </a:r>
            <a:r>
              <a:rPr lang="vi-VN" sz="2400" dirty="0">
                <a:solidFill>
                  <a:prstClr val="white"/>
                </a:solidFill>
              </a:rPr>
              <a:t>Ngài đã khiến họ thay lòng đổi dạ.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0" y="1428750"/>
            <a:ext cx="385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prstClr val="white"/>
                </a:solidFill>
              </a:rPr>
              <a:t>Bài trích sách các Vua quyển thứ nhất.</a:t>
            </a:r>
            <a:endParaRPr lang="vi-VN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01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 Trời, xin giữ gìn </a:t>
            </a: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con,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vì </a:t>
            </a:r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bên Ngài, con đang ẩn náu.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5750"/>
            <a:ext cx="39528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2870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Thiên Chúa con thờ, lối đi của Ngài, xin chỉ bảo con. Xin dẫn con đi theo đường chân lý của Ngài.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653750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3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6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499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645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NĂM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63806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21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53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05740"/>
            <a:ext cx="52261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white"/>
                </a:solidFill>
              </a:rPr>
              <a:t>Ông Ê-li-a cầu xin, trời liền mưa xuống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895350"/>
            <a:ext cx="385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>
                <a:solidFill>
                  <a:prstClr val="white"/>
                </a:solidFill>
              </a:rPr>
              <a:t>Bài trích sách các Vua quyển thứ nhất.</a:t>
            </a:r>
            <a:endParaRPr lang="vi-VN" dirty="0" smtClean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6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Thiên </a:t>
            </a:r>
            <a:r>
              <a:rPr lang="vi-V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Chúa,</a:t>
            </a:r>
            <a:r>
              <a:rPr lang="en-US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8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ca </a:t>
            </a:r>
            <a:r>
              <a:rPr lang="vi-VN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tụng Ngài ở Xi-on, thật là chính đáng.</a:t>
            </a:r>
            <a:endParaRPr lang="en-US" sz="8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4271" y="361950"/>
            <a:ext cx="33718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595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59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 nói : Thầy ban cho anh em một điều răn mới, là anh em hãy yêu thương nhau, như Thầy đã yêu thương anh em.</a:t>
            </a:r>
            <a:endParaRPr lang="en-US" sz="59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3895668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238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3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52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5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70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05740"/>
            <a:ext cx="5083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Ông Ê-li-a đứng trước nhan Đức </a:t>
            </a:r>
            <a:r>
              <a:rPr lang="vi-VN" sz="2400" dirty="0" smtClean="0">
                <a:solidFill>
                  <a:schemeClr val="bg1"/>
                </a:solidFill>
              </a:rPr>
              <a:t>Chúa,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vi-VN" sz="2400" dirty="0" smtClean="0">
                <a:solidFill>
                  <a:schemeClr val="bg1"/>
                </a:solidFill>
              </a:rPr>
              <a:t>Thiên </a:t>
            </a:r>
            <a:r>
              <a:rPr lang="vi-VN" sz="2400" dirty="0">
                <a:solidFill>
                  <a:schemeClr val="bg1"/>
                </a:solidFill>
              </a:rPr>
              <a:t>Chúa Ít-ra-en.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2876550"/>
            <a:ext cx="385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Bài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trích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sách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các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Vua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quyển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thứ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nhất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94121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SÁU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88014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48000" y="205740"/>
            <a:ext cx="52437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prstClr val="white"/>
                </a:solidFill>
              </a:rPr>
              <a:t>Hãy đứng trên núi trước mặt Đức Chúa.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86200" y="971550"/>
            <a:ext cx="385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white"/>
                </a:solidFill>
              </a:rPr>
              <a:t>Bài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trích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sách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các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Vua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quyển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thứ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nhất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0222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, con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tìm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thánh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nhan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en-US" sz="88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Ngài</a:t>
            </a:r>
            <a:r>
              <a:rPr lang="en-US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7909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679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Giữa thế gian, anh em phải chiếu sáng như những vì sao trên vòm trời, là làm sáng tỏ lời ban sự </a:t>
            </a:r>
            <a:r>
              <a:rPr lang="vi-VN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sống</a:t>
            </a:r>
            <a:r>
              <a:rPr lang="en-US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219405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50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5143500"/>
          </a:xfrm>
        </p:spPr>
        <p:txBody>
          <a:bodyPr>
            <a:normAutofit/>
          </a:bodyPr>
          <a:lstStyle/>
          <a:p>
            <a:endParaRPr lang="en-US" sz="4400" b="1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endParaRPr lang="en-US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en-US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THỨ BẢY</a:t>
            </a: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SAU CHÚA NHẬT </a:t>
            </a:r>
            <a:r>
              <a:rPr lang="vi-VN" sz="4400" b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X </a:t>
            </a:r>
            <a:endParaRPr lang="vi-VN" sz="4400" b="1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r>
              <a:rPr lang="vi-VN" sz="4400" b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THƯỜNG NIÊN</a:t>
            </a:r>
          </a:p>
        </p:txBody>
      </p:sp>
    </p:spTree>
    <p:extLst>
      <p:ext uri="{BB962C8B-B14F-4D97-AF65-F5344CB8AC3E}">
        <p14:creationId xmlns:p14="http://schemas.microsoft.com/office/powerpoint/2010/main" val="271193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rm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Ơn phù hộ chúng ta ở nơi danh </a:t>
            </a: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Chúa,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 </a:t>
            </a:r>
            <a:r>
              <a:rPr lang="vi-VN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là </a:t>
            </a:r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Đấng dựng nên cả đất trời.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merican Sans" pitchFamily="18" charset="0"/>
                <a:cs typeface="Times New Roman" pitchFamily="18" charset="0"/>
              </a:rPr>
              <a:t>Đáp ca:</a:t>
            </a:r>
            <a:endParaRPr lang="en-US" sz="44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UTM American Sans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85750"/>
            <a:ext cx="36290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134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859"/>
            <a:ext cx="9144000" cy="51077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0" y="217507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prstClr val="white"/>
                </a:solidFill>
              </a:rPr>
              <a:t>Ông Ê-li-sa đứng </a:t>
            </a:r>
            <a:r>
              <a:rPr lang="vi-VN" sz="2800" dirty="0" smtClean="0">
                <a:solidFill>
                  <a:prstClr val="white"/>
                </a:solidFill>
              </a:rPr>
              <a:t>dậy,đi </a:t>
            </a:r>
            <a:r>
              <a:rPr lang="vi-VN" sz="2800" dirty="0">
                <a:solidFill>
                  <a:prstClr val="white"/>
                </a:solidFill>
              </a:rPr>
              <a:t>theo ông Ê-li-a.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38600" y="1047750"/>
            <a:ext cx="385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prstClr val="white"/>
                </a:solidFill>
              </a:rPr>
              <a:t>Bài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trích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sách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các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Vua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quyển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thứ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err="1">
                <a:solidFill>
                  <a:prstClr val="white"/>
                </a:solidFill>
              </a:rPr>
              <a:t>nhất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302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819150"/>
            <a:ext cx="9144000" cy="4324350"/>
          </a:xfrm>
        </p:spPr>
        <p:txBody>
          <a:bodyPr>
            <a:noAutofit/>
          </a:bodyPr>
          <a:lstStyle/>
          <a:p>
            <a:pPr algn="just"/>
            <a:r>
              <a:rPr lang="vi-VN" sz="7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Chúa, Chúa là phần sản nghiệp con được hưởng.</a:t>
            </a:r>
            <a:endParaRPr lang="en-US" sz="7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6670"/>
            <a:ext cx="1959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Đáp ca: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591" y="361950"/>
            <a:ext cx="3943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1215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Lạy Thiên Chúa, xin hướng lòng con nghiêng về thánh ý, và thương ban cho con luật pháp Ngài.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8889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Alleluia-Alleluia:</a:t>
            </a: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</a:p>
        </p:txBody>
      </p:sp>
    </p:spTree>
    <p:extLst>
      <p:ext uri="{BB962C8B-B14F-4D97-AF65-F5344CB8AC3E}">
        <p14:creationId xmlns:p14="http://schemas.microsoft.com/office/powerpoint/2010/main" val="9440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16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62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599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923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14351"/>
            <a:ext cx="9144000" cy="4629149"/>
          </a:xfrm>
        </p:spPr>
        <p:txBody>
          <a:bodyPr>
            <a:noAutofit/>
          </a:bodyPr>
          <a:lstStyle/>
          <a:p>
            <a:pPr algn="just"/>
            <a:r>
              <a:rPr lang="vi-VN" sz="6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Anh em hãy vui mừng hớn hở, vì phần thưởng dành cho anh em ở trên trời thật lớn lao.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0"/>
            <a:ext cx="29386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Alleluia-Alleluia</a:t>
            </a:r>
            <a:r>
              <a:rPr lang="en-US" sz="32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90200" y="4501733"/>
            <a:ext cx="16642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3600" b="1" u="sng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Alleluia:</a:t>
            </a:r>
            <a:endParaRPr lang="en-US" sz="3600" b="1" u="sng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3">
      <a:majorFont>
        <a:latin typeface="UTM American Sans"/>
        <a:ea typeface=""/>
        <a:cs typeface=""/>
      </a:majorFont>
      <a:minorFont>
        <a:latin typeface="UTM America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540</Words>
  <Application>Microsoft Office PowerPoint</Application>
  <PresentationFormat>On-screen Show (16:9)</PresentationFormat>
  <Paragraphs>92</Paragraphs>
  <Slides>67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28</vt:i4>
      </vt:variant>
      <vt:variant>
        <vt:lpstr>Slide Titles</vt:lpstr>
      </vt:variant>
      <vt:variant>
        <vt:i4>67</vt:i4>
      </vt:variant>
    </vt:vector>
  </HeadingPairs>
  <TitlesOfParts>
    <vt:vector size="95" baseType="lpstr"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14_Office Theme</vt:lpstr>
      <vt:lpstr>15_Office Theme</vt:lpstr>
      <vt:lpstr>16_Office Theme</vt:lpstr>
      <vt:lpstr>17_Office Theme</vt:lpstr>
      <vt:lpstr>18_Office Theme</vt:lpstr>
      <vt:lpstr>25_Office Theme</vt:lpstr>
      <vt:lpstr>26_Office Theme</vt:lpstr>
      <vt:lpstr>27_Office Theme</vt:lpstr>
      <vt:lpstr>32_Office Theme</vt:lpstr>
      <vt:lpstr>19_Office Theme</vt:lpstr>
      <vt:lpstr>21_Office Theme</vt:lpstr>
      <vt:lpstr>22_Office Theme</vt:lpstr>
      <vt:lpstr>23_Office Theme</vt:lpstr>
      <vt:lpstr>34_Office Theme</vt:lpstr>
      <vt:lpstr>11_Office Theme</vt:lpstr>
      <vt:lpstr>12_Office Theme</vt:lpstr>
      <vt:lpstr>13_Office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Hung Nam</dc:creator>
  <cp:lastModifiedBy>RePack by Diakov</cp:lastModifiedBy>
  <cp:revision>58</cp:revision>
  <dcterms:created xsi:type="dcterms:W3CDTF">2022-10-30T00:36:35Z</dcterms:created>
  <dcterms:modified xsi:type="dcterms:W3CDTF">2024-06-04T12:35:10Z</dcterms:modified>
</cp:coreProperties>
</file>