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804" r:id="rId13"/>
    <p:sldMasterId id="2147483816" r:id="rId14"/>
    <p:sldMasterId id="2147483828" r:id="rId15"/>
    <p:sldMasterId id="2147483852" r:id="rId16"/>
    <p:sldMasterId id="2147483876" r:id="rId17"/>
    <p:sldMasterId id="2147483888" r:id="rId18"/>
    <p:sldMasterId id="2147483900" r:id="rId19"/>
    <p:sldMasterId id="2147483912" r:id="rId20"/>
    <p:sldMasterId id="2147483924" r:id="rId21"/>
    <p:sldMasterId id="2147483936" r:id="rId22"/>
    <p:sldMasterId id="2147483948" r:id="rId23"/>
    <p:sldMasterId id="2147483960" r:id="rId24"/>
    <p:sldMasterId id="2147483972" r:id="rId25"/>
    <p:sldMasterId id="2147483984" r:id="rId26"/>
    <p:sldMasterId id="2147483996" r:id="rId27"/>
  </p:sldMasterIdLst>
  <p:sldIdLst>
    <p:sldId id="261" r:id="rId28"/>
    <p:sldId id="266" r:id="rId29"/>
    <p:sldId id="256" r:id="rId30"/>
    <p:sldId id="316" r:id="rId31"/>
    <p:sldId id="317" r:id="rId32"/>
    <p:sldId id="257" r:id="rId33"/>
    <p:sldId id="258" r:id="rId34"/>
    <p:sldId id="320" r:id="rId35"/>
    <p:sldId id="318" r:id="rId36"/>
    <p:sldId id="319" r:id="rId37"/>
    <p:sldId id="259" r:id="rId38"/>
    <p:sldId id="267" r:id="rId39"/>
    <p:sldId id="343" r:id="rId40"/>
    <p:sldId id="321" r:id="rId41"/>
    <p:sldId id="293" r:id="rId42"/>
    <p:sldId id="271" r:id="rId43"/>
    <p:sldId id="374" r:id="rId44"/>
    <p:sldId id="328" r:id="rId45"/>
    <p:sldId id="329" r:id="rId46"/>
    <p:sldId id="298" r:id="rId47"/>
    <p:sldId id="289" r:id="rId48"/>
    <p:sldId id="342" r:id="rId49"/>
    <p:sldId id="322" r:id="rId50"/>
    <p:sldId id="294" r:id="rId51"/>
    <p:sldId id="291" r:id="rId52"/>
    <p:sldId id="345" r:id="rId53"/>
    <p:sldId id="330" r:id="rId54"/>
    <p:sldId id="331" r:id="rId55"/>
    <p:sldId id="292" r:id="rId56"/>
    <p:sldId id="276" r:id="rId57"/>
    <p:sldId id="341" r:id="rId58"/>
    <p:sldId id="323" r:id="rId59"/>
    <p:sldId id="288" r:id="rId60"/>
    <p:sldId id="278" r:id="rId61"/>
    <p:sldId id="346" r:id="rId62"/>
    <p:sldId id="332" r:id="rId63"/>
    <p:sldId id="333" r:id="rId64"/>
    <p:sldId id="279" r:id="rId65"/>
    <p:sldId id="280" r:id="rId66"/>
    <p:sldId id="373" r:id="rId67"/>
    <p:sldId id="340" r:id="rId68"/>
    <p:sldId id="324" r:id="rId69"/>
    <p:sldId id="281" r:id="rId70"/>
    <p:sldId id="282" r:id="rId71"/>
    <p:sldId id="347" r:id="rId72"/>
    <p:sldId id="334" r:id="rId73"/>
    <p:sldId id="335" r:id="rId74"/>
    <p:sldId id="283" r:id="rId75"/>
    <p:sldId id="375" r:id="rId76"/>
    <p:sldId id="306" r:id="rId77"/>
    <p:sldId id="284" r:id="rId78"/>
    <p:sldId id="338" r:id="rId79"/>
    <p:sldId id="326" r:id="rId80"/>
    <p:sldId id="285" r:id="rId81"/>
    <p:sldId id="286" r:id="rId82"/>
    <p:sldId id="339" r:id="rId83"/>
    <p:sldId id="336" r:id="rId84"/>
    <p:sldId id="337" r:id="rId85"/>
    <p:sldId id="287" r:id="rId8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63" Type="http://schemas.openxmlformats.org/officeDocument/2006/relationships/slide" Target="slides/slide36.xml"/><Relationship Id="rId68" Type="http://schemas.openxmlformats.org/officeDocument/2006/relationships/slide" Target="slides/slide41.xml"/><Relationship Id="rId84" Type="http://schemas.openxmlformats.org/officeDocument/2006/relationships/slide" Target="slides/slide57.xml"/><Relationship Id="rId89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74" Type="http://schemas.openxmlformats.org/officeDocument/2006/relationships/slide" Target="slides/slide47.xml"/><Relationship Id="rId79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slide" Target="slides/slide37.xml"/><Relationship Id="rId69" Type="http://schemas.openxmlformats.org/officeDocument/2006/relationships/slide" Target="slides/slide42.xml"/><Relationship Id="rId77" Type="http://schemas.openxmlformats.org/officeDocument/2006/relationships/slide" Target="slides/slide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72" Type="http://schemas.openxmlformats.org/officeDocument/2006/relationships/slide" Target="slides/slide45.xml"/><Relationship Id="rId80" Type="http://schemas.openxmlformats.org/officeDocument/2006/relationships/slide" Target="slides/slide53.xml"/><Relationship Id="rId85" Type="http://schemas.openxmlformats.org/officeDocument/2006/relationships/slide" Target="slides/slide5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slide" Target="slides/slide32.xml"/><Relationship Id="rId67" Type="http://schemas.openxmlformats.org/officeDocument/2006/relationships/slide" Target="slides/slide4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slide" Target="slides/slide35.xml"/><Relationship Id="rId70" Type="http://schemas.openxmlformats.org/officeDocument/2006/relationships/slide" Target="slides/slide43.xml"/><Relationship Id="rId75" Type="http://schemas.openxmlformats.org/officeDocument/2006/relationships/slide" Target="slides/slide48.xml"/><Relationship Id="rId83" Type="http://schemas.openxmlformats.org/officeDocument/2006/relationships/slide" Target="slides/slide5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slide" Target="slides/slide33.xml"/><Relationship Id="rId65" Type="http://schemas.openxmlformats.org/officeDocument/2006/relationships/slide" Target="slides/slide38.xml"/><Relationship Id="rId73" Type="http://schemas.openxmlformats.org/officeDocument/2006/relationships/slide" Target="slides/slide46.xml"/><Relationship Id="rId78" Type="http://schemas.openxmlformats.org/officeDocument/2006/relationships/slide" Target="slides/slide51.xml"/><Relationship Id="rId81" Type="http://schemas.openxmlformats.org/officeDocument/2006/relationships/slide" Target="slides/slide54.xml"/><Relationship Id="rId86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2.xml"/><Relationship Id="rId34" Type="http://schemas.openxmlformats.org/officeDocument/2006/relationships/slide" Target="slides/slide7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76" Type="http://schemas.openxmlformats.org/officeDocument/2006/relationships/slide" Target="slides/slide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66" Type="http://schemas.openxmlformats.org/officeDocument/2006/relationships/slide" Target="slides/slide39.xml"/><Relationship Id="rId87" Type="http://schemas.openxmlformats.org/officeDocument/2006/relationships/presProps" Target="presProps.xml"/><Relationship Id="rId61" Type="http://schemas.openxmlformats.org/officeDocument/2006/relationships/slide" Target="slides/slide34.xml"/><Relationship Id="rId82" Type="http://schemas.openxmlformats.org/officeDocument/2006/relationships/slide" Target="slides/slide55.xml"/><Relationship Id="rId19" Type="http://schemas.openxmlformats.org/officeDocument/2006/relationships/slideMaster" Target="slideMasters/slideMaster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2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30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45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023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623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167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163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2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41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21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417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8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49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416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801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898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417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044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862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52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740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9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174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104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56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5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4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618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595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20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930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692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0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04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09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42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840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33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51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73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779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833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56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75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50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56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907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38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235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097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792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2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6550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435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2794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7687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149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584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9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06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20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9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378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2443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930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199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5150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387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5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574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51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357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224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3384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7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554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147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7656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911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908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6859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8814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62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93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1953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190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8102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3386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890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8021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6244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6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5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5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XI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943350"/>
            <a:ext cx="6450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Ngươi đã làm cho Ít-ra-en phạm tội.</a:t>
            </a:r>
            <a:endParaRPr lang="vi-VN" sz="32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Bài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nhất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dủ lòng xót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thương,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 </a:t>
            </a: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 con đắc tội với Ngài.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857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Thầy ban cho anh em một điều răn mới, là anh em hãy yêu thương nhau, như Thầy đã yêu thương anh </a:t>
            </a:r>
            <a:r>
              <a:rPr lang="vi-V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943350"/>
            <a:ext cx="8918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Này, một cỗ xe đỏ như lửa rước ông Ê-li-a lên trời.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Hỡi mọi người cậy trông vào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Chúa,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mạnh </a:t>
            </a: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bạo lên, can đảm lên nào !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4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2714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Ai yêu mến Thầy, thì sẽ giữ lời Thầy. Cha Thầy sẽ yêu mến người ấy. Cha Thầy và Thầy sẽ đến với người ấy.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83760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Ông Ê-li-a được ẩn trong cơn lốc và ông </a:t>
            </a:r>
            <a:r>
              <a:rPr lang="vi-VN" sz="3200" dirty="0" smtClean="0">
                <a:solidFill>
                  <a:srgbClr val="FFFF00"/>
                </a:solidFill>
              </a:rPr>
              <a:t>Ê-li-sa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được </a:t>
            </a:r>
            <a:r>
              <a:rPr lang="vi-VN" sz="3200" dirty="0">
                <a:solidFill>
                  <a:srgbClr val="FFFF00"/>
                </a:solidFill>
              </a:rPr>
              <a:t>đầy thần khí của người.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Huấn</a:t>
            </a:r>
            <a:r>
              <a:rPr lang="en-US" sz="2800" dirty="0">
                <a:solidFill>
                  <a:srgbClr val="FFFF00"/>
                </a:solidFill>
              </a:rPr>
              <a:t> ca.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 nhan thánh Chúa, người công chính hãy vui mừng.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286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</a:t>
            </a:r>
            <a:r>
              <a:rPr lang="vi-VN" sz="6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 </a:t>
            </a:r>
            <a:r>
              <a:rPr lang="vi-VN" sz="6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 đã nhận được Thần Khí làm cho nên nghĩa tử, nhờ đó chúng ta được kêu lên rằng : “Áp-ba ! Cha ơi !”.</a:t>
            </a:r>
            <a:endParaRPr lang="en-US" sz="6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SÁU</a:t>
            </a:r>
          </a:p>
          <a:p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68130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Người ta xức dầu cho hoàng tử </a:t>
            </a:r>
            <a:r>
              <a:rPr lang="vi-VN" sz="3200" dirty="0" smtClean="0">
                <a:solidFill>
                  <a:srgbClr val="FFFF00"/>
                </a:solidFill>
              </a:rPr>
              <a:t>Giô-át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và </a:t>
            </a:r>
            <a:r>
              <a:rPr lang="vi-VN" sz="3200" dirty="0">
                <a:solidFill>
                  <a:srgbClr val="FFFF00"/>
                </a:solidFill>
              </a:rPr>
              <a:t>hô </a:t>
            </a:r>
            <a:r>
              <a:rPr lang="vi-VN" sz="3200" dirty="0" smtClean="0">
                <a:solidFill>
                  <a:srgbClr val="FFFF00"/>
                </a:solidFill>
              </a:rPr>
              <a:t>lên: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vi-VN" sz="3200" dirty="0" smtClean="0">
                <a:solidFill>
                  <a:srgbClr val="FFFF00"/>
                </a:solidFill>
              </a:rPr>
              <a:t>Vạn </a:t>
            </a:r>
            <a:r>
              <a:rPr lang="vi-VN" sz="3200" dirty="0">
                <a:solidFill>
                  <a:srgbClr val="FFFF00"/>
                </a:solidFill>
              </a:rPr>
              <a:t>tuế đức vua.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đã chọn </a:t>
            </a: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Xi-on,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 </a:t>
            </a:r>
            <a:r>
              <a:rPr lang="vi-V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thích lấy chốn này làm nơi Người ngự.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810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 thay ai có tâm hồn nghèo </a:t>
            </a:r>
            <a:r>
              <a:rPr lang="vi-V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khó,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 </a:t>
            </a:r>
            <a:r>
              <a:rPr lang="vi-V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Nước Trời là của họ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2"/>
            <a:ext cx="91440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943350"/>
            <a:ext cx="56108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Ông Na-vốt đã bị ném đá chết.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Vua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nhất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</a:t>
            </a:r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I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486150"/>
            <a:ext cx="59875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Ông Da-ca-ri-a, các người đã </a:t>
            </a:r>
            <a:r>
              <a:rPr lang="vi-VN" sz="3200" dirty="0" smtClean="0">
                <a:solidFill>
                  <a:srgbClr val="FFFF00"/>
                </a:solidFill>
              </a:rPr>
              <a:t>giết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giữa </a:t>
            </a:r>
            <a:r>
              <a:rPr lang="vi-VN" sz="3200" dirty="0">
                <a:solidFill>
                  <a:srgbClr val="FFFF00"/>
                </a:solidFill>
              </a:rPr>
              <a:t>đền thánh và bàn thờ.</a:t>
            </a:r>
            <a:endParaRPr lang="vi-VN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85751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Bài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đọc</a:t>
            </a:r>
            <a:r>
              <a:rPr lang="en-US" sz="2800" dirty="0" smtClean="0">
                <a:solidFill>
                  <a:srgbClr val="FFFF00"/>
                </a:solidFill>
              </a:rPr>
              <a:t> 1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Bài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trích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sách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Sử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niên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quyển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hai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Ta sẽ yêu thương Người đến muôn thuở.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11" y="285750"/>
            <a:ext cx="4229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</a:t>
            </a:r>
            <a:r>
              <a:rPr lang="vi-V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ức </a:t>
            </a:r>
            <a:r>
              <a:rPr lang="vi-V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Giê-su Ki-tô vốn giàu sang phú quý, nhưng đã trở nên khó nghèo, để lấy cái nghèo của mình mà làm cho anh em trở nên giàu có.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xin hiểu thấu điều con thầm thĩ nguyện xin.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3086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 Chúa là ngọn đèn soi cho con bước, là ánh sáng chỉ đường con đi.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51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488</Words>
  <Application>Microsoft Office PowerPoint</Application>
  <PresentationFormat>On-screen Show (16:9)</PresentationFormat>
  <Paragraphs>84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59</vt:i4>
      </vt:variant>
    </vt:vector>
  </HeadingPairs>
  <TitlesOfParts>
    <vt:vector size="8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13_Office Theme</vt:lpstr>
      <vt:lpstr>14_Office Theme</vt:lpstr>
      <vt:lpstr>15_Office Theme</vt:lpstr>
      <vt:lpstr>17_Office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45</cp:revision>
  <dcterms:created xsi:type="dcterms:W3CDTF">2022-10-30T00:36:35Z</dcterms:created>
  <dcterms:modified xsi:type="dcterms:W3CDTF">2024-05-25T12:43:40Z</dcterms:modified>
</cp:coreProperties>
</file>