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9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0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1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2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3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4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25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2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80" r:id="rId11"/>
    <p:sldMasterId id="2147483804" r:id="rId12"/>
    <p:sldMasterId id="2147483816" r:id="rId13"/>
    <p:sldMasterId id="2147483828" r:id="rId14"/>
    <p:sldMasterId id="2147483840" r:id="rId15"/>
    <p:sldMasterId id="2147483852" r:id="rId16"/>
    <p:sldMasterId id="2147483864" r:id="rId17"/>
    <p:sldMasterId id="2147483876" r:id="rId18"/>
    <p:sldMasterId id="2147483888" r:id="rId19"/>
    <p:sldMasterId id="2147483968" r:id="rId20"/>
    <p:sldMasterId id="2147483992" r:id="rId21"/>
    <p:sldMasterId id="2147484004" r:id="rId22"/>
    <p:sldMasterId id="2147484016" r:id="rId23"/>
    <p:sldMasterId id="2147484028" r:id="rId24"/>
    <p:sldMasterId id="2147484040" r:id="rId25"/>
    <p:sldMasterId id="2147484052" r:id="rId26"/>
  </p:sldMasterIdLst>
  <p:sldIdLst>
    <p:sldId id="261" r:id="rId27"/>
    <p:sldId id="266" r:id="rId28"/>
    <p:sldId id="430" r:id="rId29"/>
    <p:sldId id="412" r:id="rId30"/>
    <p:sldId id="413" r:id="rId31"/>
    <p:sldId id="414" r:id="rId32"/>
    <p:sldId id="415" r:id="rId33"/>
    <p:sldId id="416" r:id="rId34"/>
    <p:sldId id="417" r:id="rId35"/>
    <p:sldId id="418" r:id="rId36"/>
    <p:sldId id="419" r:id="rId37"/>
    <p:sldId id="420" r:id="rId38"/>
    <p:sldId id="421" r:id="rId39"/>
    <p:sldId id="422" r:id="rId40"/>
    <p:sldId id="423" r:id="rId41"/>
    <p:sldId id="424" r:id="rId42"/>
    <p:sldId id="425" r:id="rId43"/>
    <p:sldId id="426" r:id="rId44"/>
    <p:sldId id="427" r:id="rId45"/>
    <p:sldId id="428" r:id="rId46"/>
    <p:sldId id="429" r:id="rId47"/>
    <p:sldId id="256" r:id="rId48"/>
    <p:sldId id="321" r:id="rId49"/>
    <p:sldId id="320" r:id="rId50"/>
    <p:sldId id="257" r:id="rId51"/>
    <p:sldId id="258" r:id="rId52"/>
    <p:sldId id="345" r:id="rId53"/>
    <p:sldId id="318" r:id="rId54"/>
    <p:sldId id="319" r:id="rId55"/>
    <p:sldId id="259" r:id="rId56"/>
    <p:sldId id="267" r:id="rId57"/>
    <p:sldId id="322" r:id="rId58"/>
    <p:sldId id="336" r:id="rId59"/>
    <p:sldId id="293" r:id="rId60"/>
    <p:sldId id="271" r:id="rId61"/>
    <p:sldId id="346" r:id="rId62"/>
    <p:sldId id="326" r:id="rId63"/>
    <p:sldId id="327" r:id="rId64"/>
    <p:sldId id="390" r:id="rId65"/>
    <p:sldId id="392" r:id="rId66"/>
    <p:sldId id="347" r:id="rId67"/>
    <p:sldId id="337" r:id="rId68"/>
    <p:sldId id="294" r:id="rId69"/>
    <p:sldId id="291" r:id="rId70"/>
    <p:sldId id="348" r:id="rId71"/>
    <p:sldId id="328" r:id="rId72"/>
    <p:sldId id="329" r:id="rId73"/>
    <p:sldId id="307" r:id="rId74"/>
    <p:sldId id="276" r:id="rId75"/>
    <p:sldId id="323" r:id="rId76"/>
    <p:sldId id="342" r:id="rId77"/>
    <p:sldId id="288" r:id="rId78"/>
    <p:sldId id="278" r:id="rId79"/>
    <p:sldId id="349" r:id="rId80"/>
    <p:sldId id="330" r:id="rId81"/>
    <p:sldId id="331" r:id="rId82"/>
    <p:sldId id="431" r:id="rId83"/>
    <p:sldId id="432" r:id="rId84"/>
    <p:sldId id="433" r:id="rId85"/>
    <p:sldId id="439" r:id="rId86"/>
    <p:sldId id="434" r:id="rId87"/>
    <p:sldId id="435" r:id="rId88"/>
    <p:sldId id="436" r:id="rId89"/>
    <p:sldId id="437" r:id="rId90"/>
    <p:sldId id="438" r:id="rId91"/>
    <p:sldId id="279" r:id="rId92"/>
    <p:sldId id="280" r:id="rId93"/>
    <p:sldId id="478" r:id="rId94"/>
    <p:sldId id="324" r:id="rId95"/>
    <p:sldId id="343" r:id="rId96"/>
    <p:sldId id="281" r:id="rId97"/>
    <p:sldId id="282" r:id="rId98"/>
    <p:sldId id="350" r:id="rId99"/>
    <p:sldId id="332" r:id="rId100"/>
    <p:sldId id="333" r:id="rId101"/>
    <p:sldId id="480" r:id="rId102"/>
    <p:sldId id="441" r:id="rId103"/>
    <p:sldId id="442" r:id="rId104"/>
    <p:sldId id="443" r:id="rId105"/>
    <p:sldId id="444" r:id="rId106"/>
    <p:sldId id="445" r:id="rId107"/>
    <p:sldId id="446" r:id="rId108"/>
    <p:sldId id="447" r:id="rId109"/>
    <p:sldId id="448" r:id="rId110"/>
    <p:sldId id="449" r:id="rId111"/>
    <p:sldId id="450" r:id="rId112"/>
    <p:sldId id="451" r:id="rId113"/>
    <p:sldId id="452" r:id="rId114"/>
    <p:sldId id="453" r:id="rId115"/>
    <p:sldId id="454" r:id="rId116"/>
    <p:sldId id="455" r:id="rId117"/>
    <p:sldId id="456" r:id="rId118"/>
    <p:sldId id="457" r:id="rId119"/>
    <p:sldId id="458" r:id="rId120"/>
    <p:sldId id="459" r:id="rId121"/>
    <p:sldId id="460" r:id="rId122"/>
    <p:sldId id="461" r:id="rId123"/>
    <p:sldId id="462" r:id="rId124"/>
    <p:sldId id="463" r:id="rId125"/>
    <p:sldId id="464" r:id="rId126"/>
    <p:sldId id="465" r:id="rId127"/>
    <p:sldId id="466" r:id="rId128"/>
    <p:sldId id="467" r:id="rId129"/>
    <p:sldId id="468" r:id="rId130"/>
    <p:sldId id="469" r:id="rId131"/>
    <p:sldId id="470" r:id="rId132"/>
    <p:sldId id="471" r:id="rId133"/>
    <p:sldId id="472" r:id="rId134"/>
    <p:sldId id="473" r:id="rId135"/>
    <p:sldId id="474" r:id="rId136"/>
    <p:sldId id="475" r:id="rId137"/>
    <p:sldId id="476" r:id="rId138"/>
    <p:sldId id="477" r:id="rId139"/>
    <p:sldId id="283" r:id="rId140"/>
    <p:sldId id="284" r:id="rId141"/>
    <p:sldId id="325" r:id="rId142"/>
    <p:sldId id="344" r:id="rId143"/>
    <p:sldId id="285" r:id="rId144"/>
    <p:sldId id="286" r:id="rId145"/>
    <p:sldId id="351" r:id="rId146"/>
    <p:sldId id="334" r:id="rId147"/>
    <p:sldId id="335" r:id="rId148"/>
    <p:sldId id="287" r:id="rId14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>
        <p:scale>
          <a:sx n="125" d="100"/>
          <a:sy n="125" d="100"/>
        </p:scale>
        <p:origin x="-1598" y="-6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077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6.xml"/><Relationship Id="rId63" Type="http://schemas.openxmlformats.org/officeDocument/2006/relationships/slide" Target="slides/slide37.xml"/><Relationship Id="rId84" Type="http://schemas.openxmlformats.org/officeDocument/2006/relationships/slide" Target="slides/slide58.xml"/><Relationship Id="rId138" Type="http://schemas.openxmlformats.org/officeDocument/2006/relationships/slide" Target="slides/slide112.xml"/><Relationship Id="rId107" Type="http://schemas.openxmlformats.org/officeDocument/2006/relationships/slide" Target="slides/slide8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6.xml"/><Relationship Id="rId53" Type="http://schemas.openxmlformats.org/officeDocument/2006/relationships/slide" Target="slides/slide27.xml"/><Relationship Id="rId74" Type="http://schemas.openxmlformats.org/officeDocument/2006/relationships/slide" Target="slides/slide48.xml"/><Relationship Id="rId128" Type="http://schemas.openxmlformats.org/officeDocument/2006/relationships/slide" Target="slides/slide102.xml"/><Relationship Id="rId149" Type="http://schemas.openxmlformats.org/officeDocument/2006/relationships/slide" Target="slides/slide12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69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113" Type="http://schemas.openxmlformats.org/officeDocument/2006/relationships/slide" Target="slides/slide87.xml"/><Relationship Id="rId118" Type="http://schemas.openxmlformats.org/officeDocument/2006/relationships/slide" Target="slides/slide92.xml"/><Relationship Id="rId134" Type="http://schemas.openxmlformats.org/officeDocument/2006/relationships/slide" Target="slides/slide108.xml"/><Relationship Id="rId139" Type="http://schemas.openxmlformats.org/officeDocument/2006/relationships/slide" Target="slides/slide113.xml"/><Relationship Id="rId80" Type="http://schemas.openxmlformats.org/officeDocument/2006/relationships/slide" Target="slides/slide54.xml"/><Relationship Id="rId85" Type="http://schemas.openxmlformats.org/officeDocument/2006/relationships/slide" Target="slides/slide59.xml"/><Relationship Id="rId150" Type="http://schemas.openxmlformats.org/officeDocument/2006/relationships/presProps" Target="pres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59" Type="http://schemas.openxmlformats.org/officeDocument/2006/relationships/slide" Target="slides/slide33.xml"/><Relationship Id="rId103" Type="http://schemas.openxmlformats.org/officeDocument/2006/relationships/slide" Target="slides/slide77.xml"/><Relationship Id="rId108" Type="http://schemas.openxmlformats.org/officeDocument/2006/relationships/slide" Target="slides/slide82.xml"/><Relationship Id="rId124" Type="http://schemas.openxmlformats.org/officeDocument/2006/relationships/slide" Target="slides/slide98.xml"/><Relationship Id="rId129" Type="http://schemas.openxmlformats.org/officeDocument/2006/relationships/slide" Target="slides/slide103.xml"/><Relationship Id="rId54" Type="http://schemas.openxmlformats.org/officeDocument/2006/relationships/slide" Target="slides/slide28.xml"/><Relationship Id="rId70" Type="http://schemas.openxmlformats.org/officeDocument/2006/relationships/slide" Target="slides/slide44.xml"/><Relationship Id="rId75" Type="http://schemas.openxmlformats.org/officeDocument/2006/relationships/slide" Target="slides/slide49.xml"/><Relationship Id="rId91" Type="http://schemas.openxmlformats.org/officeDocument/2006/relationships/slide" Target="slides/slide65.xml"/><Relationship Id="rId96" Type="http://schemas.openxmlformats.org/officeDocument/2006/relationships/slide" Target="slides/slide70.xml"/><Relationship Id="rId140" Type="http://schemas.openxmlformats.org/officeDocument/2006/relationships/slide" Target="slides/slide114.xml"/><Relationship Id="rId145" Type="http://schemas.openxmlformats.org/officeDocument/2006/relationships/slide" Target="slides/slide1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49" Type="http://schemas.openxmlformats.org/officeDocument/2006/relationships/slide" Target="slides/slide23.xml"/><Relationship Id="rId114" Type="http://schemas.openxmlformats.org/officeDocument/2006/relationships/slide" Target="slides/slide88.xml"/><Relationship Id="rId119" Type="http://schemas.openxmlformats.org/officeDocument/2006/relationships/slide" Target="slides/slide93.xml"/><Relationship Id="rId44" Type="http://schemas.openxmlformats.org/officeDocument/2006/relationships/slide" Target="slides/slide18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81" Type="http://schemas.openxmlformats.org/officeDocument/2006/relationships/slide" Target="slides/slide55.xml"/><Relationship Id="rId86" Type="http://schemas.openxmlformats.org/officeDocument/2006/relationships/slide" Target="slides/slide60.xml"/><Relationship Id="rId130" Type="http://schemas.openxmlformats.org/officeDocument/2006/relationships/slide" Target="slides/slide104.xml"/><Relationship Id="rId135" Type="http://schemas.openxmlformats.org/officeDocument/2006/relationships/slide" Target="slides/slide109.xml"/><Relationship Id="rId151" Type="http://schemas.openxmlformats.org/officeDocument/2006/relationships/viewProps" Target="viewProp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3.xml"/><Relationship Id="rId109" Type="http://schemas.openxmlformats.org/officeDocument/2006/relationships/slide" Target="slides/slide83.xml"/><Relationship Id="rId34" Type="http://schemas.openxmlformats.org/officeDocument/2006/relationships/slide" Target="slides/slide8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76" Type="http://schemas.openxmlformats.org/officeDocument/2006/relationships/slide" Target="slides/slide50.xml"/><Relationship Id="rId97" Type="http://schemas.openxmlformats.org/officeDocument/2006/relationships/slide" Target="slides/slide71.xml"/><Relationship Id="rId104" Type="http://schemas.openxmlformats.org/officeDocument/2006/relationships/slide" Target="slides/slide78.xml"/><Relationship Id="rId120" Type="http://schemas.openxmlformats.org/officeDocument/2006/relationships/slide" Target="slides/slide94.xml"/><Relationship Id="rId125" Type="http://schemas.openxmlformats.org/officeDocument/2006/relationships/slide" Target="slides/slide99.xml"/><Relationship Id="rId141" Type="http://schemas.openxmlformats.org/officeDocument/2006/relationships/slide" Target="slides/slide115.xml"/><Relationship Id="rId146" Type="http://schemas.openxmlformats.org/officeDocument/2006/relationships/slide" Target="slides/slide12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5.xml"/><Relationship Id="rId92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3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66" Type="http://schemas.openxmlformats.org/officeDocument/2006/relationships/slide" Target="slides/slide40.xml"/><Relationship Id="rId87" Type="http://schemas.openxmlformats.org/officeDocument/2006/relationships/slide" Target="slides/slide61.xml"/><Relationship Id="rId110" Type="http://schemas.openxmlformats.org/officeDocument/2006/relationships/slide" Target="slides/slide84.xml"/><Relationship Id="rId115" Type="http://schemas.openxmlformats.org/officeDocument/2006/relationships/slide" Target="slides/slide89.xml"/><Relationship Id="rId131" Type="http://schemas.openxmlformats.org/officeDocument/2006/relationships/slide" Target="slides/slide105.xml"/><Relationship Id="rId136" Type="http://schemas.openxmlformats.org/officeDocument/2006/relationships/slide" Target="slides/slide110.xml"/><Relationship Id="rId61" Type="http://schemas.openxmlformats.org/officeDocument/2006/relationships/slide" Target="slides/slide35.xml"/><Relationship Id="rId82" Type="http://schemas.openxmlformats.org/officeDocument/2006/relationships/slide" Target="slides/slide56.xml"/><Relationship Id="rId152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56" Type="http://schemas.openxmlformats.org/officeDocument/2006/relationships/slide" Target="slides/slide30.xml"/><Relationship Id="rId77" Type="http://schemas.openxmlformats.org/officeDocument/2006/relationships/slide" Target="slides/slide51.xml"/><Relationship Id="rId100" Type="http://schemas.openxmlformats.org/officeDocument/2006/relationships/slide" Target="slides/slide74.xml"/><Relationship Id="rId105" Type="http://schemas.openxmlformats.org/officeDocument/2006/relationships/slide" Target="slides/slide79.xml"/><Relationship Id="rId126" Type="http://schemas.openxmlformats.org/officeDocument/2006/relationships/slide" Target="slides/slide100.xml"/><Relationship Id="rId147" Type="http://schemas.openxmlformats.org/officeDocument/2006/relationships/slide" Target="slides/slide12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93" Type="http://schemas.openxmlformats.org/officeDocument/2006/relationships/slide" Target="slides/slide67.xml"/><Relationship Id="rId98" Type="http://schemas.openxmlformats.org/officeDocument/2006/relationships/slide" Target="slides/slide72.xml"/><Relationship Id="rId121" Type="http://schemas.openxmlformats.org/officeDocument/2006/relationships/slide" Target="slides/slide95.xml"/><Relationship Id="rId142" Type="http://schemas.openxmlformats.org/officeDocument/2006/relationships/slide" Target="slides/slide116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20.xml"/><Relationship Id="rId67" Type="http://schemas.openxmlformats.org/officeDocument/2006/relationships/slide" Target="slides/slide41.xml"/><Relationship Id="rId116" Type="http://schemas.openxmlformats.org/officeDocument/2006/relationships/slide" Target="slides/slide90.xml"/><Relationship Id="rId137" Type="http://schemas.openxmlformats.org/officeDocument/2006/relationships/slide" Target="slides/slide11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62" Type="http://schemas.openxmlformats.org/officeDocument/2006/relationships/slide" Target="slides/slide36.xml"/><Relationship Id="rId83" Type="http://schemas.openxmlformats.org/officeDocument/2006/relationships/slide" Target="slides/slide57.xml"/><Relationship Id="rId88" Type="http://schemas.openxmlformats.org/officeDocument/2006/relationships/slide" Target="slides/slide62.xml"/><Relationship Id="rId111" Type="http://schemas.openxmlformats.org/officeDocument/2006/relationships/slide" Target="slides/slide85.xml"/><Relationship Id="rId132" Type="http://schemas.openxmlformats.org/officeDocument/2006/relationships/slide" Target="slides/slide106.xml"/><Relationship Id="rId153" Type="http://schemas.openxmlformats.org/officeDocument/2006/relationships/tableStyles" Target="tableStyle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0.xml"/><Relationship Id="rId57" Type="http://schemas.openxmlformats.org/officeDocument/2006/relationships/slide" Target="slides/slide31.xml"/><Relationship Id="rId106" Type="http://schemas.openxmlformats.org/officeDocument/2006/relationships/slide" Target="slides/slide80.xml"/><Relationship Id="rId127" Type="http://schemas.openxmlformats.org/officeDocument/2006/relationships/slide" Target="slides/slide10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52" Type="http://schemas.openxmlformats.org/officeDocument/2006/relationships/slide" Target="slides/slide26.xml"/><Relationship Id="rId73" Type="http://schemas.openxmlformats.org/officeDocument/2006/relationships/slide" Target="slides/slide47.xml"/><Relationship Id="rId78" Type="http://schemas.openxmlformats.org/officeDocument/2006/relationships/slide" Target="slides/slide52.xml"/><Relationship Id="rId94" Type="http://schemas.openxmlformats.org/officeDocument/2006/relationships/slide" Target="slides/slide68.xml"/><Relationship Id="rId99" Type="http://schemas.openxmlformats.org/officeDocument/2006/relationships/slide" Target="slides/slide73.xml"/><Relationship Id="rId101" Type="http://schemas.openxmlformats.org/officeDocument/2006/relationships/slide" Target="slides/slide75.xml"/><Relationship Id="rId122" Type="http://schemas.openxmlformats.org/officeDocument/2006/relationships/slide" Target="slides/slide96.xml"/><Relationship Id="rId143" Type="http://schemas.openxmlformats.org/officeDocument/2006/relationships/slide" Target="slides/slide117.xml"/><Relationship Id="rId148" Type="http://schemas.openxmlformats.org/officeDocument/2006/relationships/slide" Target="slides/slide1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21.xml"/><Relationship Id="rId68" Type="http://schemas.openxmlformats.org/officeDocument/2006/relationships/slide" Target="slides/slide42.xml"/><Relationship Id="rId89" Type="http://schemas.openxmlformats.org/officeDocument/2006/relationships/slide" Target="slides/slide63.xml"/><Relationship Id="rId112" Type="http://schemas.openxmlformats.org/officeDocument/2006/relationships/slide" Target="slides/slide86.xml"/><Relationship Id="rId133" Type="http://schemas.openxmlformats.org/officeDocument/2006/relationships/slide" Target="slides/slide107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1.xml"/><Relationship Id="rId58" Type="http://schemas.openxmlformats.org/officeDocument/2006/relationships/slide" Target="slides/slide32.xml"/><Relationship Id="rId79" Type="http://schemas.openxmlformats.org/officeDocument/2006/relationships/slide" Target="slides/slide53.xml"/><Relationship Id="rId102" Type="http://schemas.openxmlformats.org/officeDocument/2006/relationships/slide" Target="slides/slide76.xml"/><Relationship Id="rId123" Type="http://schemas.openxmlformats.org/officeDocument/2006/relationships/slide" Target="slides/slide97.xml"/><Relationship Id="rId144" Type="http://schemas.openxmlformats.org/officeDocument/2006/relationships/slide" Target="slides/slide118.xml"/><Relationship Id="rId90" Type="http://schemas.openxmlformats.org/officeDocument/2006/relationships/slide" Target="slides/slide6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4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23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654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192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871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567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291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428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291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28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294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16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271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684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2120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115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589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8879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409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16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2970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112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03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206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65334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3569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5957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3392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681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61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178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59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64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59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107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680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4507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0090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1385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961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302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9802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9583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8694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621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9542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21408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02335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572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43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5377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299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3296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927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6367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621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9542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21408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02335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57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4365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5377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2995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3296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92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6367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25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59602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079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529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77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5896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0237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53345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2925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13485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3560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06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1787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466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0355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4225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46034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52490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15650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3901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1130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0848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47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97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0185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10393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3439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48293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8017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404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8965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6859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82000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AECE-F762-405E-A9F9-80749D3B1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7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6BCFC-0261-44C7-B52D-A98F9B981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3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82164-64AF-4813-9BBB-7A12F931F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7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09D22-BAB0-4F79-B0C6-3A5AD0639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4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6C1C5-E091-4325-A7FB-826ADBD54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8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15E5-8745-4216-9AE1-5F2F4097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4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ACC6D-1749-434E-8C30-49D0F452E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7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49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04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1693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309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85190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730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62868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0998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85655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7210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05289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36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64224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60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3525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3673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5644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1634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96457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1420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9069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7087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56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78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8081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3552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8628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3673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56889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4191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84631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5018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28679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213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9728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9331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4195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9181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560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8347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38983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31477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41941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45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419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1347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5476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7479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4199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6356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5941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5473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1697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90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2405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03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93787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17194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21873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87172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47592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53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7370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81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6341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26424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74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6041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4857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6914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4982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8005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5912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05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6379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1588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742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61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3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2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172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20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421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289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174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719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681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79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6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13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359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886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324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40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18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0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716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83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89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147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410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872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924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935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939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197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848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736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61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theme" Target="../theme/theme19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202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0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03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5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6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1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57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7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3BCF7-B196-4513-AC8D-3A0C7964A06D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02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5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1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9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66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80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48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3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6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1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6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0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XII </a:t>
            </a: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Lạy con một Thiên Chúa,            </a:t>
            </a: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Giêsu Kitô.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74044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40000"/>
              </a:lnSpc>
            </a:pPr>
            <a:r>
              <a:rPr lang="en-US" sz="5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 con ca ngợi Chúa.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 con chúc tụng Chúa. </a:t>
            </a:r>
            <a:b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</a:br>
            <a:r>
              <a:rPr lang="en-US" sz="5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 con thờ lạy Chúa.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 con tôn vinh Chúa.</a:t>
            </a:r>
          </a:p>
        </p:txBody>
      </p:sp>
    </p:spTree>
    <p:extLst>
      <p:ext uri="{BB962C8B-B14F-4D97-AF65-F5344CB8AC3E}">
        <p14:creationId xmlns:p14="http://schemas.microsoft.com/office/powerpoint/2010/main" val="173824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 con cảm tạ Chúa vì vinh quang cao cả Chúa.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294076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Lạy con một Thiên Chúa,</a:t>
            </a:r>
            <a:r>
              <a:rPr lang="en-US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 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Giêsu Kitô.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159374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xóa tội trần gian, xin thương xót chúng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xóa tội trần gian, xin nhậm lời chúng con cầu khẩn.</a:t>
            </a:r>
          </a:p>
        </p:txBody>
      </p:sp>
    </p:spTree>
    <p:extLst>
      <p:ext uri="{BB962C8B-B14F-4D97-AF65-F5344CB8AC3E}">
        <p14:creationId xmlns:p14="http://schemas.microsoft.com/office/powerpoint/2010/main" val="22307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ngự bên hữu Đức Chúa Cha, xin thương xót chúng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8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Vì lạy </a:t>
            </a:r>
            <a:r>
              <a:rPr lang="vi-VN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Giêsu Kitô, 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142197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Chỉ có Chúa là Chúa, chỉ có Chúa là đấng tối cao.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164154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3943350"/>
            <a:ext cx="748634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FF00"/>
                </a:solidFill>
              </a:rPr>
              <a:t>Bây giờ tôi biết thực sự là Chúa đã cứu </a:t>
            </a:r>
            <a:r>
              <a:rPr lang="vi-VN" sz="3200" dirty="0" smtClean="0">
                <a:solidFill>
                  <a:srgbClr val="FFFF00"/>
                </a:solidFill>
              </a:rPr>
              <a:t>tôi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vi-VN" sz="3200" dirty="0" smtClean="0">
                <a:solidFill>
                  <a:srgbClr val="FFFF00"/>
                </a:solidFill>
              </a:rPr>
              <a:t>thoát </a:t>
            </a:r>
            <a:r>
              <a:rPr lang="vi-VN" sz="3200" dirty="0">
                <a:solidFill>
                  <a:srgbClr val="FFFF00"/>
                </a:solidFill>
              </a:rPr>
              <a:t>khỏi tay vua Hê-rô-đê.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285751"/>
            <a:ext cx="75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</a:rPr>
              <a:t>Bài đọc 1</a:t>
            </a:r>
          </a:p>
          <a:p>
            <a:r>
              <a:rPr lang="en-US" sz="2800" smtClean="0">
                <a:solidFill>
                  <a:srgbClr val="FFFF00"/>
                </a:solidFill>
              </a:rPr>
              <a:t>Bài trích sách Công vụ Tông Đồ.</a:t>
            </a:r>
            <a:endParaRPr lang="vi-VN" sz="2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6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pPr algn="just"/>
            <a:r>
              <a:rPr lang="en-US" sz="80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Đáp</a:t>
            </a:r>
            <a:r>
              <a:rPr lang="en-US" sz="8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</a:t>
            </a:r>
            <a:r>
              <a:rPr lang="en-US" sz="8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Chúa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đã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giải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thoát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tôi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khỏi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mọi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nỗi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kinh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hoàng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788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"/>
            <a:ext cx="9144000" cy="51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3943350"/>
            <a:ext cx="484459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</a:rPr>
              <a:t>Tôi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chỉ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còn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đợi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vòng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hoa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err="1" smtClean="0">
                <a:solidFill>
                  <a:srgbClr val="FFFF00"/>
                </a:solidFill>
              </a:rPr>
              <a:t>dành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cho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người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công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chính</a:t>
            </a:r>
            <a:endParaRPr lang="vi-VN" sz="32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285751"/>
            <a:ext cx="7543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</a:rPr>
              <a:t>Bài đọc 2</a:t>
            </a:r>
          </a:p>
          <a:p>
            <a:r>
              <a:rPr lang="en-US" sz="2800" smtClean="0">
                <a:solidFill>
                  <a:srgbClr val="FFFF00"/>
                </a:solidFill>
              </a:rPr>
              <a:t>Bài trích thư thứ hai của thánh Phaôlô tông đồ gửi ông Timôthê.</a:t>
            </a:r>
            <a:endParaRPr lang="vi-VN" sz="2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5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Chúa xóa tội trần gian, xin thương xót chúng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Chúa xóa tội trần gian, xin nhậm lời chúng con cầu khẩn.</a:t>
            </a:r>
          </a:p>
        </p:txBody>
      </p:sp>
    </p:spTree>
    <p:extLst>
      <p:ext uri="{BB962C8B-B14F-4D97-AF65-F5344CB8AC3E}">
        <p14:creationId xmlns:p14="http://schemas.microsoft.com/office/powerpoint/2010/main" val="5378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Autofit/>
          </a:bodyPr>
          <a:lstStyle/>
          <a:p>
            <a:pPr algn="just"/>
            <a:r>
              <a:rPr lang="en-US" sz="5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Alleluia-alleluia:</a:t>
            </a:r>
            <a:r>
              <a:rPr lang="en-US" sz="5400" b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Anh là Phêrô, nghĩa là Tảng Đá, trên tảng đá này, Thầy sẽ xây Hội Thánh của Thầy, và quyền lực tử thần sẽ không thắng nổi,</a:t>
            </a:r>
            <a:r>
              <a:rPr lang="en-US" sz="5400" b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Alleluia.</a:t>
            </a:r>
            <a:endParaRPr lang="en-US" sz="54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894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"/>
            <a:ext cx="9144000" cy="51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5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9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3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II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71193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"/>
            <a:ext cx="9144000" cy="51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3943350"/>
            <a:ext cx="638187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</a:rPr>
              <a:t>Tự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đáy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lòng</a:t>
            </a:r>
            <a:r>
              <a:rPr lang="en-US" sz="3200" dirty="0" smtClean="0">
                <a:solidFill>
                  <a:srgbClr val="FFFF00"/>
                </a:solidFill>
              </a:rPr>
              <a:t>, </a:t>
            </a:r>
            <a:r>
              <a:rPr lang="en-US" sz="3200" dirty="0" err="1" smtClean="0">
                <a:solidFill>
                  <a:srgbClr val="FFFF00"/>
                </a:solidFill>
              </a:rPr>
              <a:t>hãy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kêu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lên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Chúa</a:t>
            </a:r>
            <a:r>
              <a:rPr lang="en-US" sz="3200" dirty="0" smtClean="0">
                <a:solidFill>
                  <a:srgbClr val="FFFF00"/>
                </a:solidFill>
              </a:rPr>
              <a:t>,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err="1" smtClean="0">
                <a:solidFill>
                  <a:srgbClr val="FFFF00"/>
                </a:solidFill>
              </a:rPr>
              <a:t>hỡi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tường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thành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của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thiếu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nữ</a:t>
            </a:r>
            <a:r>
              <a:rPr lang="en-US" sz="3200" dirty="0" smtClean="0">
                <a:solidFill>
                  <a:srgbClr val="FFFF00"/>
                </a:solidFill>
              </a:rPr>
              <a:t> Xi-on.</a:t>
            </a:r>
            <a:endParaRPr lang="vi-VN" sz="32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285751"/>
            <a:ext cx="75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đọc</a:t>
            </a:r>
            <a:r>
              <a:rPr lang="en-US" sz="2800" dirty="0" smtClean="0">
                <a:solidFill>
                  <a:srgbClr val="FFFF00"/>
                </a:solidFill>
              </a:rPr>
              <a:t> 1</a:t>
            </a:r>
          </a:p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trích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sách</a:t>
            </a:r>
            <a:r>
              <a:rPr lang="en-US" sz="2800" dirty="0" smtClean="0">
                <a:solidFill>
                  <a:srgbClr val="FFFF00"/>
                </a:solidFill>
              </a:rPr>
              <a:t> Ai-</a:t>
            </a:r>
            <a:r>
              <a:rPr lang="en-US" sz="2800" dirty="0" err="1" smtClean="0">
                <a:solidFill>
                  <a:srgbClr val="FFFF00"/>
                </a:solidFill>
              </a:rPr>
              <a:t>ca</a:t>
            </a:r>
            <a:endParaRPr lang="vi-VN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7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Autofit/>
          </a:bodyPr>
          <a:lstStyle/>
          <a:p>
            <a:pPr algn="just"/>
            <a:r>
              <a:rPr lang="en-US" sz="6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Đừng</a:t>
            </a:r>
            <a:r>
              <a:rPr lang="en-US" sz="6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mãi</a:t>
            </a:r>
            <a:r>
              <a:rPr lang="en-US" sz="6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mãi</a:t>
            </a:r>
            <a:r>
              <a:rPr lang="en-US" sz="6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quên</a:t>
            </a:r>
            <a:r>
              <a:rPr lang="en-US" sz="6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đi</a:t>
            </a:r>
            <a:r>
              <a:rPr lang="en-US" sz="6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mạng</a:t>
            </a:r>
            <a:r>
              <a:rPr lang="en-US" sz="6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sống</a:t>
            </a:r>
            <a:r>
              <a:rPr lang="en-US" sz="6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dân</a:t>
            </a:r>
            <a:r>
              <a:rPr lang="en-US" sz="6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nghèo</a:t>
            </a:r>
            <a:r>
              <a:rPr lang="en-US" sz="6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khổ</a:t>
            </a:r>
            <a:r>
              <a:rPr lang="en-US" sz="6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của</a:t>
            </a:r>
            <a:r>
              <a:rPr lang="en-US" sz="6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Ngài</a:t>
            </a:r>
            <a:r>
              <a:rPr lang="en-US" sz="6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</a:t>
            </a:r>
            <a:endParaRPr lang="en-US" sz="6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</p:spTree>
    <p:extLst>
      <p:ext uri="{BB962C8B-B14F-4D97-AF65-F5344CB8AC3E}">
        <p14:creationId xmlns:p14="http://schemas.microsoft.com/office/powerpoint/2010/main" val="19012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Đức Ki-tô đã mang lấy các tật nguyền của ta, và gánh lấy các bệnh hoạn của ta.</a:t>
            </a:r>
            <a:endParaRPr lang="en-US" sz="6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94405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Chúa ngự bên hữu Đức Chúa Cha, xin thương xót chúng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Vì lạy </a:t>
            </a:r>
            <a:r>
              <a:rPr lang="vi-VN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Giêsu Kitô, </a:t>
            </a:r>
            <a:r>
              <a:rPr lang="vi-VN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391568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"/>
            <a:ext cx="9144000" cy="51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0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8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6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23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Chỉ có Chúa là Chúa, chỉ có Chúa là đấng tối cao.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129656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3790950"/>
            <a:ext cx="67128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</a:rPr>
              <a:t>Ta đặt ngươi làm ánh sáng muôn dân.</a:t>
            </a:r>
            <a:endParaRPr lang="vi-VN" sz="32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285751"/>
            <a:ext cx="75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</a:rPr>
              <a:t>Bài đoc 1</a:t>
            </a:r>
          </a:p>
          <a:p>
            <a:r>
              <a:rPr lang="en-US" sz="2800" smtClean="0">
                <a:solidFill>
                  <a:srgbClr val="FFFF00"/>
                </a:solidFill>
              </a:rPr>
              <a:t>Bài trích sách ngôn sứ Isaia</a:t>
            </a:r>
            <a:endParaRPr lang="vi-VN" sz="2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0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pPr algn="just"/>
            <a:r>
              <a:rPr lang="en-US" sz="7200" b="1" u="sng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Đáp ca:</a:t>
            </a:r>
            <a:r>
              <a:rPr lang="en-US" sz="7200" b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Tạ ơn Chúa đã dựng nên con cách lạ lùng,</a:t>
            </a:r>
            <a:endParaRPr lang="en-US" sz="7200" b="1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511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3943350"/>
            <a:ext cx="536076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FFFF00"/>
                </a:solidFill>
              </a:rPr>
              <a:t>Ông Gioan rao giảng</a:t>
            </a:r>
          </a:p>
          <a:p>
            <a:r>
              <a:rPr lang="en-US" sz="3200" b="1" smtClean="0">
                <a:solidFill>
                  <a:srgbClr val="FFFF00"/>
                </a:solidFill>
              </a:rPr>
              <a:t>để dọn đường cho Đức Giêsu </a:t>
            </a:r>
            <a:endParaRPr lang="vi-VN" sz="320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285751"/>
            <a:ext cx="75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đoc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</a:rPr>
              <a:t>2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trích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sách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ngôn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sứ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Isaia</a:t>
            </a:r>
            <a:endParaRPr lang="vi-VN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2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pPr algn="just"/>
            <a:r>
              <a:rPr lang="en-US" sz="6000" b="1" u="sng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Alleluia-alleluia:</a:t>
            </a:r>
            <a:r>
              <a:rPr lang="en-US" sz="6000" b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Hài nhi hỡi, con sẽ mang tước hiệu là ngôn sứ của Đấng Tối Cao; con sẽ đi trước Chúa, mở lối cho Người, </a:t>
            </a:r>
            <a:r>
              <a:rPr lang="en-US" sz="6000" b="1" u="sng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Alleluia.</a:t>
            </a:r>
            <a:endParaRPr lang="en-US" sz="6000" b="1" u="sng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244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"/>
            <a:ext cx="9144000" cy="51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0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5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5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03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XII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3943350"/>
            <a:ext cx="800732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</a:rPr>
              <a:t>Đức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Chúa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Đẫy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Ít</a:t>
            </a:r>
            <a:r>
              <a:rPr lang="en-US" sz="3200" dirty="0" smtClean="0">
                <a:solidFill>
                  <a:srgbClr val="FFFF00"/>
                </a:solidFill>
              </a:rPr>
              <a:t>-</a:t>
            </a:r>
            <a:r>
              <a:rPr lang="en-US" sz="3200" dirty="0" err="1" smtClean="0">
                <a:solidFill>
                  <a:srgbClr val="FFFF00"/>
                </a:solidFill>
              </a:rPr>
              <a:t>ra</a:t>
            </a:r>
            <a:r>
              <a:rPr lang="en-US" sz="3200" dirty="0" smtClean="0">
                <a:solidFill>
                  <a:srgbClr val="FFFF00"/>
                </a:solidFill>
              </a:rPr>
              <a:t>-en </a:t>
            </a:r>
            <a:r>
              <a:rPr lang="en-US" sz="3200" dirty="0" err="1" smtClean="0">
                <a:solidFill>
                  <a:srgbClr val="FFFF00"/>
                </a:solidFill>
              </a:rPr>
              <a:t>cho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khuất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nhan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Người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err="1" smtClean="0">
                <a:solidFill>
                  <a:srgbClr val="FFFF00"/>
                </a:solidFill>
              </a:rPr>
              <a:t>Chỉ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còn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lại</a:t>
            </a:r>
            <a:r>
              <a:rPr lang="en-US" sz="3200" dirty="0" smtClean="0">
                <a:solidFill>
                  <a:srgbClr val="FFFF00"/>
                </a:solidFill>
              </a:rPr>
              <a:t> chi </a:t>
            </a:r>
            <a:r>
              <a:rPr lang="en-US" sz="3200" dirty="0" err="1" smtClean="0">
                <a:solidFill>
                  <a:srgbClr val="FFFF00"/>
                </a:solidFill>
              </a:rPr>
              <a:t>tộc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Giu-đa</a:t>
            </a:r>
            <a:r>
              <a:rPr lang="en-US" sz="3200" dirty="0" smtClean="0">
                <a:solidFill>
                  <a:srgbClr val="FFFF00"/>
                </a:solidFill>
              </a:rPr>
              <a:t>.</a:t>
            </a:r>
            <a:endParaRPr lang="vi-VN" sz="32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285751"/>
            <a:ext cx="75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Đọc</a:t>
            </a:r>
            <a:r>
              <a:rPr lang="en-US" sz="2800" dirty="0" smtClean="0">
                <a:solidFill>
                  <a:srgbClr val="FFFF00"/>
                </a:solidFill>
              </a:rPr>
              <a:t> 1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Bài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trích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sách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các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Vua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quyển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thứ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hai</a:t>
            </a:r>
            <a:r>
              <a:rPr lang="en-US" sz="2800" dirty="0">
                <a:solidFill>
                  <a:srgbClr val="FFFF00"/>
                </a:solidFill>
              </a:rPr>
              <a:t>.</a:t>
            </a:r>
            <a:endParaRPr lang="vi-VN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81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Lạy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xin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ra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tay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cứu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độ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lời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chúng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con.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Lời Thiên Chúa là lời sống động và hữu hiệu, lời đó phê phán tâm tình cũng như tư tưởng của lòng người.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  <a:endParaRPr lang="en-US" sz="32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  <a:endParaRPr lang="en-US" sz="36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1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8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1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NGÀY 24-06</a:t>
            </a:r>
            <a:br>
              <a:rPr lang="en-US" sz="66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SINH NHẬT THÁNH GIOAN TẨY GIẢ</a:t>
            </a:r>
            <a:r>
              <a:rPr lang="en-US" sz="6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6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 </a:t>
            </a:r>
            <a:r>
              <a:rPr lang="en-US" b="1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sách</a:t>
            </a:r>
            <a:r>
              <a:rPr lang="en-US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bài</a:t>
            </a:r>
            <a:r>
              <a:rPr lang="en-US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đọc</a:t>
            </a:r>
            <a:r>
              <a:rPr lang="en-US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quyển</a:t>
            </a:r>
            <a:r>
              <a:rPr lang="en-US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2 </a:t>
            </a:r>
            <a:r>
              <a:rPr lang="en-US" b="1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trang</a:t>
            </a:r>
            <a:r>
              <a:rPr lang="en-US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747 )</a:t>
            </a:r>
            <a:endParaRPr lang="en-US" b="1" i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942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II</a:t>
            </a:r>
            <a:b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</a:t>
            </a:r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NIÊN</a:t>
            </a: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3943350"/>
            <a:ext cx="680019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Vì</a:t>
            </a:r>
            <a:r>
              <a:rPr lang="en-US" sz="3200" dirty="0">
                <a:solidFill>
                  <a:srgbClr val="FFFF00"/>
                </a:solidFill>
              </a:rPr>
              <a:t> Ta </a:t>
            </a:r>
            <a:r>
              <a:rPr lang="en-US" sz="3200" dirty="0" err="1">
                <a:solidFill>
                  <a:srgbClr val="FFFF00"/>
                </a:solidFill>
              </a:rPr>
              <a:t>và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vì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Đa-vít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chính</a:t>
            </a:r>
            <a:r>
              <a:rPr lang="en-US" sz="3200" dirty="0">
                <a:solidFill>
                  <a:srgbClr val="FFFF00"/>
                </a:solidFill>
              </a:rPr>
              <a:t> Ta </a:t>
            </a:r>
            <a:r>
              <a:rPr lang="en-US" sz="3200" dirty="0" err="1">
                <a:solidFill>
                  <a:srgbClr val="FFFF00"/>
                </a:solidFill>
              </a:rPr>
              <a:t>sẽ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che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chở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err="1" smtClean="0">
                <a:solidFill>
                  <a:srgbClr val="FFFF00"/>
                </a:solidFill>
              </a:rPr>
              <a:t>và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sẽ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cứu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thành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này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  <a:endParaRPr lang="vi-VN" sz="32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285751"/>
            <a:ext cx="75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đọc</a:t>
            </a:r>
            <a:r>
              <a:rPr lang="en-US" sz="2800" dirty="0" smtClean="0">
                <a:solidFill>
                  <a:srgbClr val="FFFF00"/>
                </a:solidFill>
              </a:rPr>
              <a:t> 1</a:t>
            </a:r>
          </a:p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trích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sách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các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Vua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quyển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thứ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hai</a:t>
            </a:r>
            <a:r>
              <a:rPr lang="en-US" sz="2800" dirty="0">
                <a:solidFill>
                  <a:srgbClr val="FFFF00"/>
                </a:solidFill>
              </a:rPr>
              <a:t>.</a:t>
            </a:r>
            <a:endParaRPr lang="vi-VN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7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Thiên Chúa củng cố thành đô đến muôn đời muôn thuở.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5750"/>
            <a:ext cx="35623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40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 nói : Tôi là ánh sáng thế gian. Ai theo tôi, sẽ nhận được ánh sáng đem lại sự sống.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5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8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6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64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r>
              <a:rPr lang="en-US" sz="6600" b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THÁNH LỄ CHÍNH NGÀY</a:t>
            </a:r>
            <a:endParaRPr lang="en-US" sz="6600" b="1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404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TƯ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II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426927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9144000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5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008" y="3486150"/>
            <a:ext cx="88639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FF00"/>
                </a:solidFill>
              </a:rPr>
              <a:t>Vua đọc cho dân nghe tất cả những lời trong </a:t>
            </a:r>
            <a:r>
              <a:rPr lang="vi-VN" sz="3200" dirty="0" smtClean="0">
                <a:solidFill>
                  <a:srgbClr val="FFFF00"/>
                </a:solidFill>
              </a:rPr>
              <a:t>sách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vi-VN" sz="3200" dirty="0" smtClean="0">
                <a:solidFill>
                  <a:srgbClr val="FFFF00"/>
                </a:solidFill>
              </a:rPr>
              <a:t>giao ướcđã </a:t>
            </a:r>
            <a:r>
              <a:rPr lang="vi-VN" sz="3200" dirty="0">
                <a:solidFill>
                  <a:srgbClr val="FFFF00"/>
                </a:solidFill>
              </a:rPr>
              <a:t>tìm thấy trong Nhà Đức </a:t>
            </a:r>
            <a:r>
              <a:rPr lang="vi-VN" sz="3200" dirty="0" smtClean="0">
                <a:solidFill>
                  <a:srgbClr val="FFFF00"/>
                </a:solidFill>
              </a:rPr>
              <a:t>Chúa.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vi-VN" sz="3200" dirty="0" smtClean="0">
                <a:solidFill>
                  <a:srgbClr val="FFFF00"/>
                </a:solidFill>
              </a:rPr>
              <a:t>Vua </a:t>
            </a:r>
            <a:r>
              <a:rPr lang="vi-VN" sz="3200" dirty="0">
                <a:solidFill>
                  <a:srgbClr val="FFFF00"/>
                </a:solidFill>
              </a:rPr>
              <a:t>lập giao ước trước nhan Đức Chúa.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285751"/>
            <a:ext cx="754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trích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sách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Sáng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Thế</a:t>
            </a:r>
            <a:r>
              <a:rPr lang="en-US" sz="2800" dirty="0" smtClean="0">
                <a:solidFill>
                  <a:srgbClr val="FFFF00"/>
                </a:solidFill>
              </a:rPr>
              <a:t>.</a:t>
            </a:r>
            <a:endParaRPr lang="vi-VN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7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Lạy Chúa, xin dạy con đường lối thánh chỉ.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5750"/>
            <a:ext cx="42195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8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 nói : Hãy ở lại trong Thầy như Thầy ở lại trong anh em. Ai ở lại trong Thầy, thì sinh nhiều hoa trái.</a:t>
            </a:r>
            <a:endParaRPr lang="en-US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6537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9144000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1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8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6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73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II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"/>
            <a:ext cx="9144000" cy="51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2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3943350"/>
            <a:ext cx="868378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FF00"/>
                </a:solidFill>
              </a:rPr>
              <a:t>Vua Ba-by-lon đày vua </a:t>
            </a:r>
            <a:r>
              <a:rPr lang="vi-VN" sz="3200" dirty="0" smtClean="0">
                <a:solidFill>
                  <a:srgbClr val="FFFF00"/>
                </a:solidFill>
              </a:rPr>
              <a:t>Giơ-hô-gia-khin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vi-VN" sz="3200" dirty="0" smtClean="0">
                <a:solidFill>
                  <a:srgbClr val="FFFF00"/>
                </a:solidFill>
              </a:rPr>
              <a:t>và </a:t>
            </a:r>
            <a:r>
              <a:rPr lang="vi-VN" sz="3200" dirty="0">
                <a:solidFill>
                  <a:srgbClr val="FFFF00"/>
                </a:solidFill>
              </a:rPr>
              <a:t>tất cả những người có thế giá sang Ba-by-lon.</a:t>
            </a:r>
            <a:endParaRPr lang="vi-VN" sz="32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285751"/>
            <a:ext cx="754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</a:rPr>
              <a:t>Bài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trích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sách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các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Vua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quyển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thứ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hai</a:t>
            </a:r>
            <a:r>
              <a:rPr lang="en-US" sz="2800" dirty="0">
                <a:solidFill>
                  <a:srgbClr val="FFFF00"/>
                </a:solidFill>
              </a:rPr>
              <a:t>.</a:t>
            </a:r>
            <a:endParaRPr lang="vi-VN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7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 fontScale="92500"/>
          </a:bodyPr>
          <a:lstStyle/>
          <a:p>
            <a:pPr algn="just"/>
            <a:r>
              <a:rPr lang="vi-V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Lạy Chúa, để danh Ngài rạng rỡ, xin giải thoát chúng con.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285750"/>
            <a:ext cx="30575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5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 nói </a:t>
            </a:r>
            <a:r>
              <a:rPr lang="vi-VN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vi-VN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Ai </a:t>
            </a:r>
            <a:r>
              <a: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yêu mến Thầy, thì sẽ giữ lời Thầy. Cha Thầy sẽ yêu mến người ấy. Cha Thầy và Thầy sẽ đến với người ấy.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1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8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6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42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" y="361950"/>
            <a:ext cx="9144000" cy="409575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en-US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Kính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Thánh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Irênê</a:t>
            </a:r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Giám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mục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tử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đạo</a:t>
            </a:r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Lễ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nhớ</a:t>
            </a:r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( </a:t>
            </a:r>
            <a:r>
              <a:rPr lang="en-US" sz="4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sách</a:t>
            </a:r>
            <a:r>
              <a:rPr lang="en-US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bài</a:t>
            </a:r>
            <a:r>
              <a:rPr lang="en-US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đọc</a:t>
            </a:r>
            <a:r>
              <a:rPr lang="en-US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quyển</a:t>
            </a:r>
            <a:r>
              <a:rPr lang="en-US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2 </a:t>
            </a:r>
            <a:r>
              <a:rPr lang="en-US" sz="4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trang</a:t>
            </a:r>
            <a:r>
              <a:rPr lang="en-US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749 )</a:t>
            </a:r>
            <a:endParaRPr lang="vi-VN" sz="4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25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0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7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KINH VINH DANH</a:t>
            </a:r>
            <a:endParaRPr lang="vi-VN" sz="7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67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3486150"/>
            <a:ext cx="533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</a:rPr>
              <a:t>Người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tôi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tớ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Chúa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thì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phải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dịu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dàng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với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mọi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người</a:t>
            </a:r>
            <a:r>
              <a:rPr lang="en-US" sz="3200" dirty="0" smtClean="0">
                <a:solidFill>
                  <a:srgbClr val="FFFF00"/>
                </a:solidFill>
              </a:rPr>
              <a:t>, </a:t>
            </a:r>
            <a:r>
              <a:rPr lang="en-US" sz="3200" dirty="0" err="1" smtClean="0">
                <a:solidFill>
                  <a:srgbClr val="FFFF00"/>
                </a:solidFill>
              </a:rPr>
              <a:t>phải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lấy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lòng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hiền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hòa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mà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giáo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dục</a:t>
            </a:r>
            <a:r>
              <a:rPr lang="en-US" sz="3200" dirty="0" smtClean="0">
                <a:solidFill>
                  <a:srgbClr val="FFFF00"/>
                </a:solidFill>
              </a:rPr>
              <a:t>.</a:t>
            </a:r>
            <a:endParaRPr lang="vi-VN" sz="32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285751"/>
            <a:ext cx="75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trích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thứ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hai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của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thánh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P</a:t>
            </a:r>
            <a:r>
              <a:rPr lang="en-US" sz="2800" dirty="0" err="1" smtClean="0">
                <a:solidFill>
                  <a:srgbClr val="FFFF00"/>
                </a:solidFill>
              </a:rPr>
              <a:t>hao-lô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tông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đồ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err="1" smtClean="0">
                <a:solidFill>
                  <a:srgbClr val="FFFF00"/>
                </a:solidFill>
              </a:rPr>
              <a:t>Gửi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ông</a:t>
            </a:r>
            <a:r>
              <a:rPr lang="en-US" sz="2800" dirty="0" smtClean="0">
                <a:solidFill>
                  <a:srgbClr val="FFFF00"/>
                </a:solidFill>
              </a:rPr>
              <a:t> Ti-</a:t>
            </a:r>
            <a:r>
              <a:rPr lang="en-US" sz="2800" dirty="0" err="1" smtClean="0">
                <a:solidFill>
                  <a:srgbClr val="FFFF00"/>
                </a:solidFill>
              </a:rPr>
              <a:t>mô</a:t>
            </a:r>
            <a:r>
              <a:rPr lang="en-US" sz="2800" dirty="0" smtClean="0">
                <a:solidFill>
                  <a:srgbClr val="FFFF00"/>
                </a:solidFill>
              </a:rPr>
              <a:t>-</a:t>
            </a:r>
            <a:r>
              <a:rPr lang="en-US" sz="2800" dirty="0" err="1" smtClean="0">
                <a:solidFill>
                  <a:srgbClr val="FFFF00"/>
                </a:solidFill>
              </a:rPr>
              <a:t>thê</a:t>
            </a:r>
            <a:r>
              <a:rPr lang="en-US" sz="2800" dirty="0" smtClean="0">
                <a:solidFill>
                  <a:srgbClr val="FFFF00"/>
                </a:solidFill>
              </a:rPr>
              <a:t>.</a:t>
            </a:r>
            <a:endParaRPr lang="vi-VN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86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en-US" sz="7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Miệng người công chính niệm lẽ khôn ngoan.</a:t>
            </a:r>
            <a:endParaRPr lang="en-US" sz="7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56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 nói : </a:t>
            </a:r>
            <a:r>
              <a:rPr lang="en-US" sz="5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Anh em hãy ở lại trong tình thương của Thầy. Ai ở lại trong Thầy và Thầy ở lại trong người ấy, thì người ấy sinh nhiều hoa trái.</a:t>
            </a:r>
            <a:endParaRPr lang="en-US" sz="5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86928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3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9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8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II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7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en-US" sz="40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Chủ tế:</a:t>
            </a: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Vinh danh Thiên Chúa trên các tầng trời.</a:t>
            </a:r>
            <a:br>
              <a:rPr lang="en-US" sz="5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</a:br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A+B:</a:t>
            </a:r>
            <a:r>
              <a:rPr lang="vi-VN" sz="5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Và bình an dưới thế cho người thiện tâm</a:t>
            </a:r>
            <a:r>
              <a:rPr lang="en-US" sz="5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  <a:endParaRPr lang="vi-VN" sz="5400" b="1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5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4324350"/>
            <a:ext cx="533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FF00"/>
                </a:solidFill>
              </a:rPr>
              <a:t>Giu-đa bị đày biệt xứ.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285751"/>
            <a:ext cx="75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đọc</a:t>
            </a:r>
            <a:r>
              <a:rPr lang="en-US" sz="2800" dirty="0" smtClean="0">
                <a:solidFill>
                  <a:srgbClr val="FFFF00"/>
                </a:solidFill>
              </a:rPr>
              <a:t> 1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Bài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trích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sách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các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Vua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quyển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thứ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hai</a:t>
            </a:r>
            <a:r>
              <a:rPr lang="en-US" sz="2800" dirty="0">
                <a:solidFill>
                  <a:srgbClr val="FFFF00"/>
                </a:solidFill>
              </a:rPr>
              <a:t>.</a:t>
            </a:r>
            <a:endParaRPr lang="vi-VN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7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Giê-ru-sa-lem hỡi, lòng này nếu quên ngươi,</a:t>
            </a:r>
          </a:p>
          <a:p>
            <a:pPr algn="just"/>
            <a:r>
              <a:rPr lang="vi-V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lưỡi xướng ca sẽ dính với hàm.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1950"/>
            <a:ext cx="36290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Đức Ki-tô đã mang lấy các tật nguyền của ta, và gánh lấy các bệnh hoạn của ta.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7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8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6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89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CHIỀU THỨ SÁU NGÀY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28-06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THÁNH LỄ VỌNG</a:t>
            </a:r>
            <a:r>
              <a:rPr 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THÁNH PHÊ RÔ VÀ THÁNH PHAO LÔ </a:t>
            </a:r>
            <a:b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TÔNG ĐỒ</a:t>
            </a:r>
            <a:r>
              <a:rPr 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304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"/>
            <a:ext cx="9144000" cy="51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sz="36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KINH VINH DANH</a:t>
            </a:r>
            <a:endParaRPr lang="vi-VN" sz="7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40000"/>
              </a:lnSpc>
            </a:pPr>
            <a:r>
              <a:rPr lang="en-US" sz="50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Chúng con ca ngợi Chúa.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Chúng con chúc tụng Chúa. </a:t>
            </a:r>
            <a:b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</a:br>
            <a:r>
              <a:rPr lang="en-US" sz="5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Chúng con thờ lạy Chúa.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Chúng con tôn vinh Chúa.</a:t>
            </a:r>
          </a:p>
        </p:txBody>
      </p:sp>
    </p:spTree>
    <p:extLst>
      <p:ext uri="{BB962C8B-B14F-4D97-AF65-F5344CB8AC3E}">
        <p14:creationId xmlns:p14="http://schemas.microsoft.com/office/powerpoint/2010/main" val="354121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en-US" sz="4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Chủ tế: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Vinh danh Thiên Chúa trên các tầng trời.</a:t>
            </a:r>
            <a:br>
              <a:rPr lang="en-US" sz="5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</a:br>
            <a:r>
              <a:rPr lang="vi-VN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A+B:</a:t>
            </a:r>
            <a:r>
              <a:rPr lang="vi-VN" sz="5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Và bình an dưới thế cho người thiện tâm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  <a:endParaRPr lang="vi-VN" sz="5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62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40000"/>
              </a:lnSpc>
            </a:pPr>
            <a:r>
              <a:rPr lang="en-US" sz="5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 con ca ngợi Chúa.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 con chúc tụng Chúa. </a:t>
            </a:r>
            <a:b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</a:br>
            <a:r>
              <a:rPr lang="en-US" sz="5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 con thờ lạy Chúa.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 con tôn vinh Chúa.</a:t>
            </a:r>
          </a:p>
        </p:txBody>
      </p:sp>
    </p:spTree>
    <p:extLst>
      <p:ext uri="{BB962C8B-B14F-4D97-AF65-F5344CB8AC3E}">
        <p14:creationId xmlns:p14="http://schemas.microsoft.com/office/powerpoint/2010/main" val="147347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 con cảm tạ Chúa vì vinh quang cao cả Chúa.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366914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Lạy con một Thiên Chúa,</a:t>
            </a:r>
            <a:r>
              <a:rPr lang="en-US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 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Giêsu Kitô.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351611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xóa tội trần gian, xin thương xót chúng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xóa tội trần gian, xin nhậm lời chúng con cầu khẩn.</a:t>
            </a:r>
          </a:p>
        </p:txBody>
      </p:sp>
    </p:spTree>
    <p:extLst>
      <p:ext uri="{BB962C8B-B14F-4D97-AF65-F5344CB8AC3E}">
        <p14:creationId xmlns:p14="http://schemas.microsoft.com/office/powerpoint/2010/main" val="355205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ngự bên hữu Đức Chúa Cha, xin thương xót chúng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8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Vì lạy </a:t>
            </a:r>
            <a:r>
              <a:rPr lang="vi-VN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Giêsu Kitô, 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41793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Chỉ có Chúa là Chúa, chỉ có Chúa là đấng tối cao.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24812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3943350"/>
            <a:ext cx="759355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</a:rPr>
              <a:t>Thánh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vịnh</a:t>
            </a:r>
            <a:r>
              <a:rPr lang="en-US" sz="3200" dirty="0" smtClean="0">
                <a:solidFill>
                  <a:srgbClr val="FFFF00"/>
                </a:solidFill>
              </a:rPr>
              <a:t> 18A</a:t>
            </a:r>
          </a:p>
          <a:p>
            <a:r>
              <a:rPr lang="vi-VN" sz="3200" dirty="0" smtClean="0">
                <a:solidFill>
                  <a:srgbClr val="FFFF00"/>
                </a:solidFill>
              </a:rPr>
              <a:t>Tiếng các ngài đã vang dội khắp hoàn cầu.</a:t>
            </a:r>
            <a:endParaRPr lang="vi-VN" sz="32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285751"/>
            <a:ext cx="75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</a:rPr>
              <a:t>Bài đọc 1</a:t>
            </a:r>
          </a:p>
          <a:p>
            <a:r>
              <a:rPr lang="en-US" sz="2800" smtClean="0">
                <a:solidFill>
                  <a:srgbClr val="FFFF00"/>
                </a:solidFill>
              </a:rPr>
              <a:t>Bài trích sách Công vụ Tông Đồ.</a:t>
            </a:r>
            <a:endParaRPr lang="vi-VN" sz="2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12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pPr algn="just"/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Đáp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  <a:r>
              <a:rPr lang="en-US" sz="8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Tiếng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ngài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đã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vang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dội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khắp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hoàn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cầu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492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"/>
            <a:ext cx="9144000" cy="51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4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Chúng con cảm tạ Chúa vì vinh quang cao cả Chúa.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132935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3943350"/>
            <a:ext cx="622317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</a:rPr>
              <a:t>Thiên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Chúa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đã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dành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riêng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tôi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err="1" smtClean="0">
                <a:solidFill>
                  <a:srgbClr val="FFFF00"/>
                </a:solidFill>
              </a:rPr>
              <a:t>Ngay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từ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khi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tôi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còn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trong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lòng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mẹ</a:t>
            </a:r>
            <a:r>
              <a:rPr lang="en-US" sz="3200" dirty="0" smtClean="0">
                <a:solidFill>
                  <a:srgbClr val="FFFF00"/>
                </a:solidFill>
              </a:rPr>
              <a:t>.</a:t>
            </a:r>
            <a:endParaRPr lang="vi-VN" sz="32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285751"/>
            <a:ext cx="7543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đọc</a:t>
            </a:r>
            <a:r>
              <a:rPr lang="en-US" sz="2800" dirty="0" smtClean="0">
                <a:solidFill>
                  <a:srgbClr val="FFFF00"/>
                </a:solidFill>
              </a:rPr>
              <a:t> 2</a:t>
            </a:r>
          </a:p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trích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thư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của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thánh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Phaôlô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tông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đồ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gửi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tín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hữu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Galát</a:t>
            </a:r>
            <a:endParaRPr lang="vi-VN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7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pPr algn="just"/>
            <a:r>
              <a:rPr lang="en-US" sz="6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Alleluia-alleluia:</a:t>
            </a:r>
            <a:r>
              <a:rPr lang="en-US" sz="66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Thưa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Thầy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Thầy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biết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rõ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mọi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sự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;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Thầy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biết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con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yêu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mến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Thầy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en-US" sz="6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Alleluia.</a:t>
            </a:r>
            <a:endParaRPr lang="en-US" sz="6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123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"/>
            <a:ext cx="9144000" cy="51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9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2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4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89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Thứ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bảy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Ngày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29 </a:t>
            </a:r>
            <a:r>
              <a:rPr lang="en-US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tháng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06</a:t>
            </a:r>
            <a:b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Thánh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Phêrô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Thánh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Phaolô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Tông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Đồ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Lễ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Kính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THÁNH LỄ CHÍNH NGÀY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186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"/>
            <a:ext cx="9144000" cy="51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4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sz="36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KINH VINH DANH</a:t>
            </a:r>
            <a:endParaRPr lang="vi-VN" sz="7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36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en-US" sz="4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Chủ tế: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Vinh danh Thiên Chúa trên các tầng trời.</a:t>
            </a:r>
            <a:br>
              <a:rPr lang="en-US" sz="5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</a:br>
            <a:r>
              <a:rPr lang="vi-VN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A+B:</a:t>
            </a:r>
            <a:r>
              <a:rPr lang="vi-VN" sz="5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Và bình an dưới thế cho người thiện tâm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  <a:endParaRPr lang="vi-VN" sz="5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66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3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1440</Words>
  <Application>Microsoft Office PowerPoint</Application>
  <PresentationFormat>On-screen Show (16:9)</PresentationFormat>
  <Paragraphs>207</Paragraphs>
  <Slides>123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26</vt:i4>
      </vt:variant>
      <vt:variant>
        <vt:lpstr>Slide Titles</vt:lpstr>
      </vt:variant>
      <vt:variant>
        <vt:i4>123</vt:i4>
      </vt:variant>
    </vt:vector>
  </HeadingPairs>
  <TitlesOfParts>
    <vt:vector size="149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11_Office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36_Default Design</vt:lpstr>
      <vt:lpstr>26_Office Theme</vt:lpstr>
      <vt:lpstr>12_Office Theme</vt:lpstr>
      <vt:lpstr>28_Office Theme</vt:lpstr>
      <vt:lpstr>10_Office Theme</vt:lpstr>
      <vt:lpstr>20_Office Theme</vt:lpstr>
      <vt:lpstr>21_Office Theme</vt:lpstr>
      <vt:lpstr>22_Office Theme</vt:lpstr>
      <vt:lpstr>PowerPoint Presentation</vt:lpstr>
      <vt:lpstr>PowerPoint Presentation</vt:lpstr>
      <vt:lpstr>NGÀY 24-06 SINH NHẬT THÁNH GIOAN TẨY GIẢ ( sách bài đọc quyển 2 trang 747 )</vt:lpstr>
      <vt:lpstr>THÁNH LỄ CHÍNH NGÀY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Đáp ca: Tạ ơn Chúa đã dựng nên con cách lạ lùng,</vt:lpstr>
      <vt:lpstr>PowerPoint Presentation</vt:lpstr>
      <vt:lpstr>Alleluia-alleluia: Hài nhi hỡi, con sẽ mang tước hiệu là ngôn sứ của Đấng Tối Cao; con sẽ đi trước Chúa, mở lối cho Người, Alleluia.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CHIỀU THỨ SÁU NGÀY 28-06 THÁNH LỄ VỌNG THÁNH PHÊ RÔ VÀ THÁNH PHAO LÔ  TÔNG ĐỒ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Đáp ca: Tiếng các ngài đã vang dội khắp hoàn cầu.</vt:lpstr>
      <vt:lpstr>PowerPoint Presentation</vt:lpstr>
      <vt:lpstr>PowerPoint Presentation</vt:lpstr>
      <vt:lpstr>Alleluia-alleluia: Thưa Thầy, Thầy biết rõ mọi sự; Thầy biết con yêu mến Thầy. Alleluia.</vt:lpstr>
      <vt:lpstr>PowerPoint Presentation</vt:lpstr>
      <vt:lpstr>PowerPoint Presentation</vt:lpstr>
      <vt:lpstr>PowerPoint Presentation</vt:lpstr>
      <vt:lpstr>PowerPoint Presentation</vt:lpstr>
      <vt:lpstr>Thứ bảy, Ngày 29 tháng 06 Hai Thánh Phêrô và Thánh Phaolô Tông Đồ Lễ Kính THÁNH LỄ CHÍNH NGÀY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Đáp ca: Chúa đã giải thoát tôi khỏi mọi nỗi kinh hoàng.</vt:lpstr>
      <vt:lpstr>PowerPoint Presentation</vt:lpstr>
      <vt:lpstr>PowerPoint Presentation</vt:lpstr>
      <vt:lpstr>Alleluia-alleluia: Anh là Phêrô, nghĩa là Tảng Đá, trên tảng đá này, Thầy sẽ xây Hội Thánh của Thầy, và quyền lực tử thần sẽ không thắng nổi, Alleluia.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RePack by Diakov</cp:lastModifiedBy>
  <cp:revision>59</cp:revision>
  <dcterms:created xsi:type="dcterms:W3CDTF">2022-10-30T00:36:35Z</dcterms:created>
  <dcterms:modified xsi:type="dcterms:W3CDTF">2024-06-20T12:57:50Z</dcterms:modified>
</cp:coreProperties>
</file>