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3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7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828" r:id="rId12"/>
    <p:sldMasterId id="2147483840" r:id="rId13"/>
    <p:sldMasterId id="2147483852" r:id="rId14"/>
    <p:sldMasterId id="2147483864" r:id="rId15"/>
    <p:sldMasterId id="2147483876" r:id="rId16"/>
    <p:sldMasterId id="2147483888" r:id="rId17"/>
    <p:sldMasterId id="2147483900" r:id="rId18"/>
    <p:sldMasterId id="2147483912" r:id="rId19"/>
    <p:sldMasterId id="2147483924" r:id="rId20"/>
    <p:sldMasterId id="2147483936" r:id="rId21"/>
    <p:sldMasterId id="2147483948" r:id="rId22"/>
    <p:sldMasterId id="2147483960" r:id="rId23"/>
    <p:sldMasterId id="2147483968" r:id="rId24"/>
    <p:sldMasterId id="2147483980" r:id="rId25"/>
    <p:sldMasterId id="2147483992" r:id="rId26"/>
    <p:sldMasterId id="2147484004" r:id="rId27"/>
    <p:sldMasterId id="2147484016" r:id="rId28"/>
  </p:sldMasterIdLst>
  <p:sldIdLst>
    <p:sldId id="261" r:id="rId29"/>
    <p:sldId id="266" r:id="rId30"/>
    <p:sldId id="256" r:id="rId31"/>
    <p:sldId id="318" r:id="rId32"/>
    <p:sldId id="315" r:id="rId33"/>
    <p:sldId id="257" r:id="rId34"/>
    <p:sldId id="258" r:id="rId35"/>
    <p:sldId id="319" r:id="rId36"/>
    <p:sldId id="316" r:id="rId37"/>
    <p:sldId id="317" r:id="rId38"/>
    <p:sldId id="259" r:id="rId39"/>
    <p:sldId id="267" r:id="rId40"/>
    <p:sldId id="343" r:id="rId41"/>
    <p:sldId id="330" r:id="rId42"/>
    <p:sldId id="293" r:id="rId43"/>
    <p:sldId id="271" r:id="rId44"/>
    <p:sldId id="344" r:id="rId45"/>
    <p:sldId id="372" r:id="rId46"/>
    <p:sldId id="321" r:id="rId47"/>
    <p:sldId id="298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73" r:id="rId63"/>
    <p:sldId id="370" r:id="rId64"/>
    <p:sldId id="371" r:id="rId65"/>
    <p:sldId id="289" r:id="rId66"/>
    <p:sldId id="341" r:id="rId67"/>
    <p:sldId id="331" r:id="rId68"/>
    <p:sldId id="294" r:id="rId69"/>
    <p:sldId id="291" r:id="rId70"/>
    <p:sldId id="342" r:id="rId71"/>
    <p:sldId id="374" r:id="rId72"/>
    <p:sldId id="323" r:id="rId73"/>
    <p:sldId id="292" r:id="rId74"/>
    <p:sldId id="276" r:id="rId75"/>
    <p:sldId id="339" r:id="rId76"/>
    <p:sldId id="332" r:id="rId77"/>
    <p:sldId id="288" r:id="rId78"/>
    <p:sldId id="278" r:id="rId79"/>
    <p:sldId id="340" r:id="rId80"/>
    <p:sldId id="377" r:id="rId81"/>
    <p:sldId id="325" r:id="rId82"/>
    <p:sldId id="279" r:id="rId83"/>
    <p:sldId id="280" r:id="rId84"/>
    <p:sldId id="337" r:id="rId85"/>
    <p:sldId id="333" r:id="rId86"/>
    <p:sldId id="281" r:id="rId87"/>
    <p:sldId id="282" r:id="rId88"/>
    <p:sldId id="338" r:id="rId89"/>
    <p:sldId id="375" r:id="rId90"/>
    <p:sldId id="327" r:id="rId91"/>
    <p:sldId id="283" r:id="rId92"/>
    <p:sldId id="284" r:id="rId93"/>
    <p:sldId id="335" r:id="rId94"/>
    <p:sldId id="334" r:id="rId95"/>
    <p:sldId id="285" r:id="rId96"/>
    <p:sldId id="286" r:id="rId97"/>
    <p:sldId id="336" r:id="rId98"/>
    <p:sldId id="376" r:id="rId99"/>
    <p:sldId id="329" r:id="rId100"/>
    <p:sldId id="287" r:id="rId10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50" d="100"/>
          <a:sy n="150" d="100"/>
        </p:scale>
        <p:origin x="-898" y="-2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96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2.xml"/><Relationship Id="rId95" Type="http://schemas.openxmlformats.org/officeDocument/2006/relationships/slide" Target="slides/slide6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59" Type="http://schemas.openxmlformats.org/officeDocument/2006/relationships/slide" Target="slides/slide31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slide" Target="slides/slide63.xml"/><Relationship Id="rId96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slide" Target="slides/slide66.xml"/><Relationship Id="rId99" Type="http://schemas.openxmlformats.org/officeDocument/2006/relationships/slide" Target="slides/slide71.xml"/><Relationship Id="rId101" Type="http://schemas.openxmlformats.org/officeDocument/2006/relationships/slide" Target="slides/slide7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97" Type="http://schemas.openxmlformats.org/officeDocument/2006/relationships/slide" Target="slides/slide69.xml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slide" Target="slides/slide59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56" Type="http://schemas.openxmlformats.org/officeDocument/2006/relationships/slide" Target="slides/slide28.xml"/><Relationship Id="rId77" Type="http://schemas.openxmlformats.org/officeDocument/2006/relationships/slide" Target="slides/slide49.xml"/><Relationship Id="rId100" Type="http://schemas.openxmlformats.org/officeDocument/2006/relationships/slide" Target="slides/slide72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93" Type="http://schemas.openxmlformats.org/officeDocument/2006/relationships/slide" Target="slides/slide65.xml"/><Relationship Id="rId98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8.xml"/><Relationship Id="rId67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8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002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40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092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197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052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955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3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58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383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04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700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427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945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536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17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32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728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898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017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914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8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528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73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430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654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1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501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835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72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994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062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8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528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73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430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46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143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501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835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72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994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062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1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856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196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17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886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97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744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691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019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847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6437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2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526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36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1224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720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579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371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000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373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612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08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8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9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3092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1330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650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258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1401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6705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838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6667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7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296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6872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320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548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211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48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8017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874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522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7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7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703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9298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9297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584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2526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2357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4001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1198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91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065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38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4072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374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4474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4911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392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0072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9131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24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2282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5604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5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834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7356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182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2951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9380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2258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2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2702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4571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128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3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6552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6348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6328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0678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7597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705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5426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687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45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6476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2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5917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3626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0312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685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066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5646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1817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2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4600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8583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2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5917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3626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0312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685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0660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5646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18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251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4600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8583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2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5917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3626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0312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685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0660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56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1817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251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460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8583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2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5917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3626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0312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685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0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5646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1817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251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4600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8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6.xml"/><Relationship Id="rId9" Type="http://schemas.openxmlformats.org/officeDocument/2006/relationships/image" Target="../media/image1.jp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9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6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5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1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0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1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7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5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2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2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2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2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XIII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b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81940"/>
            <a:ext cx="708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Đức Chúa là Chúa Thượng đã phán, ai chẳng nói tiên tri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4600" y="440055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trích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sách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ngôn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sứ</a:t>
            </a:r>
            <a:r>
              <a:rPr lang="en-US" sz="2400" dirty="0">
                <a:solidFill>
                  <a:srgbClr val="FFFF00"/>
                </a:solidFill>
              </a:rPr>
              <a:t> A-</a:t>
            </a:r>
            <a:r>
              <a:rPr lang="en-US" sz="2400" dirty="0" err="1">
                <a:solidFill>
                  <a:srgbClr val="FFFF00"/>
                </a:solidFill>
              </a:rPr>
              <a:t>mốt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  <a:endParaRPr lang="vi-V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xin lấy đức công chính của Ngài mà hướng dẫn con.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2867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Mong đợi Chúa, tôi hất lòng mong đợi, cậy trông ở lời Người.</a:t>
            </a:r>
            <a:endParaRPr lang="en-US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 TƯ NGÀY 03-07</a:t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THÁNH TÔ MA TÔNG ĐỒ</a:t>
            </a:r>
            <a:b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 KÍNH</a:t>
            </a:r>
            <a:b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quyển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4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756 )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9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3"/>
            <a:ext cx="9144000" cy="51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Chủ tế: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 danh Thiên Chúa trên các tầng trời.</a:t>
            </a:r>
            <a:b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vi-V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ca ngợi Chúa.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chúc tụng Chúa. </a:t>
            </a:r>
            <a:b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thờ lạy Chúa.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tôn vinh Chúa.</a:t>
            </a:r>
          </a:p>
        </p:txBody>
      </p:sp>
    </p:spTree>
    <p:extLst>
      <p:ext uri="{BB962C8B-B14F-4D97-AF65-F5344CB8AC3E}">
        <p14:creationId xmlns:p14="http://schemas.microsoft.com/office/powerpoint/2010/main" val="27425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cảm tạ Chúa vì vinh quang cao cả Chúa.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7813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con một Thiên Chúa,         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14742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30777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2618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41740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81940"/>
            <a:ext cx="708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Anh em đã được xây dựng trên nền móng là các Tông Đồ.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424815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FF00"/>
                </a:solidFill>
              </a:rPr>
              <a:t>Bài trích thư của thánh Phao-lô tông đồ gửi tín hữu Ê-phê-xô.</a:t>
            </a:r>
          </a:p>
        </p:txBody>
      </p:sp>
    </p:spTree>
    <p:extLst>
      <p:ext uri="{BB962C8B-B14F-4D97-AF65-F5344CB8AC3E}">
        <p14:creationId xmlns:p14="http://schemas.microsoft.com/office/powerpoint/2010/main" val="25612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7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</a:t>
            </a:r>
            <a:r>
              <a:rPr lang="en-US" sz="7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en-US" sz="7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 </a:t>
            </a:r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hãy đi khắp tứ phương thiên hạ, mà loan báo Tin Mừng.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3350"/>
            <a:ext cx="2752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4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Alleluia-alleluia: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vi-VN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 </a:t>
            </a:r>
            <a:r>
              <a:rPr lang="vi-V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 Tô-ma, vì đã thấy Thầy nên anh mới tin. Phúc thay những người không thấy mà tin</a:t>
            </a:r>
            <a:r>
              <a: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Alleluia.</a:t>
            </a:r>
            <a:endParaRPr lang="en-US" sz="5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8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3"/>
            <a:ext cx="9144000" cy="51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0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6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8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81940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Hãy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sẹp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bỏ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tiếng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hát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om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xòm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ngươi</a:t>
            </a:r>
            <a:r>
              <a:rPr lang="en-US" sz="3200" dirty="0" smtClean="0">
                <a:solidFill>
                  <a:srgbClr val="FFFF00"/>
                </a:solidFill>
              </a:rPr>
              <a:t>; </a:t>
            </a:r>
            <a:r>
              <a:rPr lang="en-US" sz="3200" dirty="0" err="1" smtClean="0">
                <a:solidFill>
                  <a:srgbClr val="FFFF00"/>
                </a:solidFill>
              </a:rPr>
              <a:t>ước</a:t>
            </a:r>
            <a:r>
              <a:rPr lang="en-US" sz="3200" dirty="0" smtClean="0">
                <a:solidFill>
                  <a:srgbClr val="FFFF00"/>
                </a:solidFill>
              </a:rPr>
              <a:t> chi </a:t>
            </a:r>
            <a:r>
              <a:rPr lang="en-US" sz="3200" dirty="0" err="1" smtClean="0">
                <a:solidFill>
                  <a:srgbClr val="FFFF00"/>
                </a:solidFill>
              </a:rPr>
              <a:t>công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lý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như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dòng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suối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err="1" smtClean="0">
                <a:solidFill>
                  <a:srgbClr val="FFFF00"/>
                </a:solidFill>
              </a:rPr>
              <a:t>không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bao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giờ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cạn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440055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trích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sách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ngôn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sứ</a:t>
            </a:r>
            <a:r>
              <a:rPr lang="en-US" sz="2400" dirty="0">
                <a:solidFill>
                  <a:srgbClr val="FFFF00"/>
                </a:solidFill>
              </a:rPr>
              <a:t> A-</a:t>
            </a:r>
            <a:r>
              <a:rPr lang="en-US" sz="2400" dirty="0" err="1">
                <a:solidFill>
                  <a:srgbClr val="FFFF00"/>
                </a:solidFill>
              </a:rPr>
              <a:t>mốt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18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Ai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sống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đời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hoàn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hảo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Ta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cho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hưởng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on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cứu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độ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Trời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Cha đã tự ý dùng lời chân lý mà sinh ra chúng ta, để chúng ta nên như của đầu mùa trong các thọ tạo của Người.</a:t>
            </a:r>
            <a:endParaRPr lang="en-US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3"/>
            <a:ext cx="9144000" cy="51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81940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Hãy đi tuyên sấm cho Ít-ra-en dân Ta.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4600" y="440055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trích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sách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ngôn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sứ</a:t>
            </a:r>
            <a:r>
              <a:rPr lang="en-US" sz="2400" dirty="0">
                <a:solidFill>
                  <a:srgbClr val="FFFF00"/>
                </a:solidFill>
              </a:rPr>
              <a:t> A-</a:t>
            </a:r>
            <a:r>
              <a:rPr lang="en-US" sz="2400" dirty="0" err="1">
                <a:solidFill>
                  <a:srgbClr val="FFFF00"/>
                </a:solidFill>
              </a:rPr>
              <a:t>mốt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  <a:endParaRPr lang="vi-V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81940"/>
            <a:ext cx="708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Chúng đạp đầu kẻ yếu thế xuống bùn đen.</a:t>
            </a:r>
            <a:endParaRPr lang="vi-VN" sz="3200" dirty="0" smtClean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0" y="440055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trích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sách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ngôn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sứ</a:t>
            </a:r>
            <a:r>
              <a:rPr lang="en-US" sz="2400" dirty="0">
                <a:solidFill>
                  <a:srgbClr val="FFFF00"/>
                </a:solidFill>
              </a:rPr>
              <a:t> A-</a:t>
            </a:r>
            <a:r>
              <a:rPr lang="en-US" sz="2400" dirty="0" err="1">
                <a:solidFill>
                  <a:srgbClr val="FFFF00"/>
                </a:solidFill>
              </a:rPr>
              <a:t>mốt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  <a:endParaRPr lang="vi-V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Quyết định Chúa phù hợp chân </a:t>
            </a:r>
            <a:r>
              <a:rPr lang="vi-VN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lý,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hết </a:t>
            </a:r>
            <a:r>
              <a:rPr lang="vi-V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thảy đều công minh.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30289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Trong Đức Ki-tô, Thiên Chúa đã cho thế gian được hoà giải với Người, và giao cho chúng tôi công bố lời hoà giải.</a:t>
            </a:r>
            <a:endParaRPr lang="en-US" sz="5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3"/>
            <a:ext cx="9144000" cy="51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5"/>
            <a:ext cx="9151951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81940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Ta sẽ gieo nạn đói trên xứ này, không phải đói bánh ăn, mà là đói khát được nghe lời Đức Chúa.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4600" y="440055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trích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sách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ngôn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sứ</a:t>
            </a:r>
            <a:r>
              <a:rPr lang="en-US" sz="2400" dirty="0">
                <a:solidFill>
                  <a:srgbClr val="FFFF00"/>
                </a:solidFill>
              </a:rPr>
              <a:t> A-</a:t>
            </a:r>
            <a:r>
              <a:rPr lang="en-US" sz="2400" dirty="0" err="1">
                <a:solidFill>
                  <a:srgbClr val="FFFF00"/>
                </a:solidFill>
              </a:rPr>
              <a:t>mốt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  <a:endParaRPr lang="vi-V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2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vi-V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Người ta sống không chỉ nhờ cơm </a:t>
            </a:r>
            <a:r>
              <a:rPr lang="vi-VN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bánh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nhưng </a:t>
            </a:r>
            <a:r>
              <a:rPr lang="vi-V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còn phải nhờ lời Chúa dưỡng nuôi.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0"/>
            <a:ext cx="4867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Hỡi những người lãng quên Thiên Chúa, gắng mà hiểu cho tường.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46863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nói :Tất cả những ai đang vất vả mang gánh nặng nề, hãy đến cùng tôi, tôi sẽ cho nghỉ ngơi bồi dưỡng.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5"/>
            <a:ext cx="9151951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"/>
            <a:ext cx="9144000" cy="51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81940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</a:rPr>
              <a:t>Ta sẽ đổi vận mạng của Ít-ra-en dân Ta. Ta sẽ trồng chúng lại trên đất xưa chúng ở.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4600" y="440055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Bài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trích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sách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ngôn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sứ</a:t>
            </a:r>
            <a:r>
              <a:rPr lang="en-US" sz="2400" dirty="0">
                <a:solidFill>
                  <a:srgbClr val="FFFF00"/>
                </a:solidFill>
              </a:rPr>
              <a:t> A-</a:t>
            </a:r>
            <a:r>
              <a:rPr lang="en-US" sz="2400" dirty="0" err="1">
                <a:solidFill>
                  <a:srgbClr val="FFFF00"/>
                </a:solidFill>
              </a:rPr>
              <a:t>mốt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  <a:endParaRPr lang="vi-V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vi-VN" sz="6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Điều Chúa phán là lời chúc bình an cho dân Người.</a:t>
            </a:r>
            <a:endParaRPr lang="en-US" sz="6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"/>
            <a:ext cx="3248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6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nói: Chiên của tôi thì nghe tiếng tôi; tôi biết chúng, và chúng theo tôi</a:t>
            </a:r>
            <a:endParaRPr lang="en-US" sz="6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Ngày hôm nay, anh em chớ cứng </a:t>
            </a:r>
            <a:r>
              <a:rPr lang="vi-VN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lòng,</a:t>
            </a:r>
            <a:r>
              <a:rPr lang="en-US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nhưng </a:t>
            </a:r>
            <a:r>
              <a:rPr lang="vi-V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hãy nghe tiếng Chúa</a:t>
            </a:r>
            <a:r>
              <a:rPr lang="vi-VN" sz="7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  <a:endParaRPr lang="en-US" sz="32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  <a:endParaRPr lang="en-US" sz="36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"/>
            <a:ext cx="9144000" cy="51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729</Words>
  <Application>Microsoft Office PowerPoint</Application>
  <PresentationFormat>On-screen Show (16:9)</PresentationFormat>
  <Paragraphs>107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28</vt:i4>
      </vt:variant>
      <vt:variant>
        <vt:lpstr>Slide Titles</vt:lpstr>
      </vt:variant>
      <vt:variant>
        <vt:i4>73</vt:i4>
      </vt:variant>
    </vt:vector>
  </HeadingPairs>
  <TitlesOfParts>
    <vt:vector size="101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36_Default Design</vt:lpstr>
      <vt:lpstr>12_Office Theme</vt:lpstr>
      <vt:lpstr>11_Office Theme</vt:lpstr>
      <vt:lpstr>13_Office Theme</vt:lpstr>
      <vt:lpstr>14_Office Theme</vt:lpstr>
      <vt:lpstr>26_Office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03-07 THÁNH TÔ MA TÔNG ĐỒ LỄ KÍNH ( sách bài đọc quyển 2 trang 756 )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Đáp ca: Anh em hãy đi khắp tứ phương thiên hạ, mà loan báo Tin Mừng.</vt:lpstr>
      <vt:lpstr>Alleluia-alleluia:   Này anh Tô-ma, vì đã thấy Thầy nên anh mới tin. Phúc thay những người không thấy mà tin.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55</cp:revision>
  <dcterms:created xsi:type="dcterms:W3CDTF">2022-10-30T00:36:35Z</dcterms:created>
  <dcterms:modified xsi:type="dcterms:W3CDTF">2024-06-20T13:02:33Z</dcterms:modified>
</cp:coreProperties>
</file>