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 id="2147483756" r:id="rId5"/>
    <p:sldMasterId id="2147483804" r:id="rId6"/>
    <p:sldMasterId id="2147483840" r:id="rId7"/>
    <p:sldMasterId id="2147483852" r:id="rId8"/>
    <p:sldMasterId id="2147483888" r:id="rId9"/>
    <p:sldMasterId id="2147483900" r:id="rId10"/>
    <p:sldMasterId id="2147483912" r:id="rId11"/>
    <p:sldMasterId id="2147483924" r:id="rId12"/>
    <p:sldMasterId id="2147483984" r:id="rId13"/>
    <p:sldMasterId id="2147484008" r:id="rId14"/>
    <p:sldMasterId id="2147484020" r:id="rId15"/>
    <p:sldMasterId id="2147484032" r:id="rId16"/>
    <p:sldMasterId id="2147484044" r:id="rId17"/>
  </p:sldMasterIdLst>
  <p:sldIdLst>
    <p:sldId id="261" r:id="rId18"/>
    <p:sldId id="266" r:id="rId19"/>
    <p:sldId id="256" r:id="rId20"/>
    <p:sldId id="307" r:id="rId21"/>
    <p:sldId id="308" r:id="rId22"/>
    <p:sldId id="257" r:id="rId23"/>
    <p:sldId id="258" r:id="rId24"/>
    <p:sldId id="314" r:id="rId25"/>
    <p:sldId id="309" r:id="rId26"/>
    <p:sldId id="310" r:id="rId27"/>
    <p:sldId id="347" r:id="rId28"/>
    <p:sldId id="349" r:id="rId29"/>
    <p:sldId id="350" r:id="rId30"/>
    <p:sldId id="351" r:id="rId31"/>
    <p:sldId id="352" r:id="rId32"/>
    <p:sldId id="353" r:id="rId33"/>
    <p:sldId id="358" r:id="rId34"/>
    <p:sldId id="355" r:id="rId35"/>
    <p:sldId id="356" r:id="rId36"/>
    <p:sldId id="357" r:id="rId37"/>
    <p:sldId id="289" r:id="rId38"/>
    <p:sldId id="320" r:id="rId39"/>
    <p:sldId id="312" r:id="rId40"/>
    <p:sldId id="294" r:id="rId41"/>
    <p:sldId id="291" r:id="rId42"/>
    <p:sldId id="321" r:id="rId43"/>
    <p:sldId id="318" r:id="rId44"/>
    <p:sldId id="319" r:id="rId45"/>
    <p:sldId id="345" r:id="rId46"/>
    <p:sldId id="360" r:id="rId47"/>
    <p:sldId id="361" r:id="rId48"/>
    <p:sldId id="371" r:id="rId49"/>
    <p:sldId id="363" r:id="rId50"/>
    <p:sldId id="364" r:id="rId51"/>
    <p:sldId id="365" r:id="rId52"/>
    <p:sldId id="372" r:id="rId53"/>
    <p:sldId id="367" r:id="rId54"/>
    <p:sldId id="368" r:id="rId55"/>
    <p:sldId id="369" r:id="rId56"/>
    <p:sldId id="370" r:id="rId57"/>
    <p:sldId id="373" r:id="rId58"/>
    <p:sldId id="280" r:id="rId59"/>
    <p:sldId id="328" r:id="rId60"/>
    <p:sldId id="327" r:id="rId61"/>
    <p:sldId id="281" r:id="rId62"/>
    <p:sldId id="282" r:id="rId63"/>
    <p:sldId id="329" r:id="rId64"/>
    <p:sldId id="330" r:id="rId65"/>
    <p:sldId id="331" r:id="rId66"/>
    <p:sldId id="283" r:id="rId67"/>
    <p:sldId id="284" r:id="rId68"/>
    <p:sldId id="333" r:id="rId69"/>
    <p:sldId id="332" r:id="rId70"/>
    <p:sldId id="285" r:id="rId71"/>
    <p:sldId id="286" r:id="rId72"/>
    <p:sldId id="334" r:id="rId73"/>
    <p:sldId id="335" r:id="rId74"/>
    <p:sldId id="374" r:id="rId75"/>
    <p:sldId id="342"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7869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264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476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659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3244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169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928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7101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5923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90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8340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982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793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875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6717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08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588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2514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117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83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618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897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0784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250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216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669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4933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70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5748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7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879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6553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2802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705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122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345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8259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9670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41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60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5033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541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447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072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13581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1365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311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454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0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641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4238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698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5419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64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790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28381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656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1007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84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4249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314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266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7895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7161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9510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069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2225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8995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10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124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4877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466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4569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611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3865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5819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15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5664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48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294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67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23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538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06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29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20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60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802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2811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2427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54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7225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64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2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466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94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810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859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6910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5866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6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090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221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03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929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618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722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691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804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762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8573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967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001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091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872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2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514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191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36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58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2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5809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813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230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12726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4282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18928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28755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0056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6479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6941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6383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XIV </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dirty="0" smtClean="0">
              <a:solidFill>
                <a:srgbClr val="FFFF00"/>
              </a:solidFill>
              <a:effectLst/>
              <a:latin typeface="+mj-lt"/>
              <a:cs typeface="Times New Roman" pitchFamily="18" charset="0"/>
            </a:endParaRPr>
          </a:p>
          <a:p>
            <a:endParaRPr lang="en-US" b="0" dirty="0" smtClean="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a:t>
            </a:r>
            <a:r>
              <a:rPr lang="en-US" sz="4400" dirty="0" smtClean="0">
                <a:solidFill>
                  <a:srgbClr val="FFFF00"/>
                </a:solidFill>
                <a:latin typeface="+mj-lt"/>
                <a:cs typeface="Times New Roman" pitchFamily="18" charset="0"/>
              </a:rPr>
              <a:t>BA</a:t>
            </a:r>
            <a:endParaRPr lang="en-US" sz="4400" b="0" dirty="0" smtClean="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SAU CHÚA NHẬT </a:t>
            </a:r>
            <a:r>
              <a:rPr lang="en-US" sz="4400" b="0" dirty="0" smtClean="0">
                <a:solidFill>
                  <a:srgbClr val="FFFF00"/>
                </a:solidFill>
                <a:effectLst/>
                <a:latin typeface="+mj-lt"/>
                <a:cs typeface="Times New Roman" pitchFamily="18" charset="0"/>
              </a:rPr>
              <a:t>XIV</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672296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286492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461665"/>
          </a:xfrm>
          <a:prstGeom prst="rect">
            <a:avLst/>
          </a:prstGeom>
        </p:spPr>
        <p:txBody>
          <a:bodyPr wrap="square">
            <a:spAutoFit/>
          </a:bodyPr>
          <a:lstStyle/>
          <a:p>
            <a:r>
              <a:rPr lang="vi-VN" sz="2400" dirty="0">
                <a:solidFill>
                  <a:srgbClr val="FFFF00"/>
                </a:solidFill>
              </a:rPr>
              <a:t>Chúng gieo gió thì phải gặt bão.</a:t>
            </a: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1846061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Nhà Ít-ra-en, hãy tin cậy Chúa.</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5750"/>
            <a:ext cx="39814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92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bg1"/>
                </a:solidFill>
                <a:latin typeface="+mj-lt"/>
                <a:cs typeface="Times New Roman" pitchFamily="18" charset="0"/>
              </a:rPr>
              <a:t>Tôi chính là Mục Tử nhân lành. Tôi biết chiên của tôi, và chiên của tôi biết tôi.</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48362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209294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6321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257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972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96070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461665"/>
          </a:xfrm>
          <a:prstGeom prst="rect">
            <a:avLst/>
          </a:prstGeom>
        </p:spPr>
        <p:txBody>
          <a:bodyPr wrap="square">
            <a:spAutoFit/>
          </a:bodyPr>
          <a:lstStyle/>
          <a:p>
            <a:r>
              <a:rPr lang="en-US" sz="2400" dirty="0" err="1">
                <a:solidFill>
                  <a:srgbClr val="FFFF00"/>
                </a:solidFill>
              </a:rPr>
              <a:t>Đây</a:t>
            </a:r>
            <a:r>
              <a:rPr lang="en-US" sz="2400" dirty="0">
                <a:solidFill>
                  <a:srgbClr val="FFFF00"/>
                </a:solidFill>
              </a:rPr>
              <a:t> </a:t>
            </a:r>
            <a:r>
              <a:rPr lang="en-US" sz="2400" dirty="0" err="1">
                <a:solidFill>
                  <a:srgbClr val="FFFF00"/>
                </a:solidFill>
              </a:rPr>
              <a:t>là</a:t>
            </a:r>
            <a:r>
              <a:rPr lang="en-US" sz="2400" dirty="0">
                <a:solidFill>
                  <a:srgbClr val="FFFF00"/>
                </a:solidFill>
              </a:rPr>
              <a:t> </a:t>
            </a:r>
            <a:r>
              <a:rPr lang="en-US" sz="2400" dirty="0" err="1">
                <a:solidFill>
                  <a:srgbClr val="FFFF00"/>
                </a:solidFill>
              </a:rPr>
              <a:t>thời</a:t>
            </a:r>
            <a:r>
              <a:rPr lang="en-US" sz="2400" dirty="0">
                <a:solidFill>
                  <a:srgbClr val="FFFF00"/>
                </a:solidFill>
              </a:rPr>
              <a:t> </a:t>
            </a:r>
            <a:r>
              <a:rPr lang="en-US" sz="2400" dirty="0" err="1">
                <a:solidFill>
                  <a:srgbClr val="FFFF00"/>
                </a:solidFill>
              </a:rPr>
              <a:t>kiếm</a:t>
            </a:r>
            <a:r>
              <a:rPr lang="en-US" sz="2400" dirty="0">
                <a:solidFill>
                  <a:srgbClr val="FFFF00"/>
                </a:solidFill>
              </a:rPr>
              <a:t> </a:t>
            </a:r>
            <a:r>
              <a:rPr lang="en-US" sz="2400" dirty="0" err="1">
                <a:solidFill>
                  <a:srgbClr val="FFFF00"/>
                </a:solidFill>
              </a:rPr>
              <a:t>tìm</a:t>
            </a:r>
            <a:r>
              <a:rPr lang="en-US" sz="2400" dirty="0">
                <a:solidFill>
                  <a:srgbClr val="FFFF00"/>
                </a:solidFill>
              </a:rPr>
              <a:t> </a:t>
            </a:r>
            <a:r>
              <a:rPr lang="en-US" sz="2400" dirty="0" err="1">
                <a:solidFill>
                  <a:srgbClr val="FFFF00"/>
                </a:solidFill>
              </a:rPr>
              <a:t>Đức</a:t>
            </a:r>
            <a:r>
              <a:rPr lang="en-US" sz="2400" dirty="0">
                <a:solidFill>
                  <a:srgbClr val="FFFF00"/>
                </a:solidFill>
              </a:rPr>
              <a:t> </a:t>
            </a:r>
            <a:r>
              <a:rPr lang="en-US" sz="2400" dirty="0" err="1">
                <a:solidFill>
                  <a:srgbClr val="FFFF00"/>
                </a:solidFill>
              </a:rPr>
              <a:t>Chúa</a:t>
            </a:r>
            <a:r>
              <a:rPr lang="en-US" sz="2400" dirty="0">
                <a:solidFill>
                  <a:srgbClr val="FFFF00"/>
                </a:solidFill>
              </a:rPr>
              <a:t>.</a:t>
            </a:r>
            <a:endParaRPr lang="vi-VN" sz="2400" dirty="0">
              <a:solidFill>
                <a:srgbClr val="FFFF00"/>
              </a:solidFill>
            </a:endParaRP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1877404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Hãy không ngừng tìm kiếm Thánh Nhan.</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751" y="285750"/>
            <a:ext cx="3248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bg1"/>
                </a:solidFill>
                <a:latin typeface="+mj-lt"/>
                <a:cs typeface="Times New Roman" pitchFamily="18" charset="0"/>
              </a:rPr>
              <a:t>Chúa nói : Triều đại Thiên Chúa đã đến gần. Anh em hãy sám hối và tin vào Tin Mừng.</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82596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495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8093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5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002060"/>
              </a:solidFill>
              <a:effectLst/>
              <a:latin typeface="+mj-lt"/>
              <a:cs typeface="Times New Roman" pitchFamily="18" charset="0"/>
            </a:endParaRPr>
          </a:p>
          <a:p>
            <a:endParaRPr lang="en-US" sz="4400" b="0" dirty="0">
              <a:solidFill>
                <a:srgbClr val="002060"/>
              </a:solidFill>
              <a:effectLst/>
              <a:latin typeface="+mj-lt"/>
              <a:cs typeface="Times New Roman" pitchFamily="18" charset="0"/>
            </a:endParaRPr>
          </a:p>
          <a:p>
            <a:r>
              <a:rPr lang="en-US" sz="4400" b="0" dirty="0" smtClean="0">
                <a:solidFill>
                  <a:srgbClr val="002060"/>
                </a:solidFill>
                <a:effectLst/>
                <a:latin typeface="+mj-lt"/>
                <a:cs typeface="Times New Roman" pitchFamily="18" charset="0"/>
              </a:rPr>
              <a:t>THỨ NĂM</a:t>
            </a:r>
          </a:p>
          <a:p>
            <a:r>
              <a:rPr lang="vi-VN" sz="4400" b="0" dirty="0">
                <a:solidFill>
                  <a:srgbClr val="002060"/>
                </a:solidFill>
                <a:effectLst/>
                <a:latin typeface="+mj-lt"/>
                <a:cs typeface="Times New Roman" pitchFamily="18" charset="0"/>
              </a:rPr>
              <a:t>SAU CHÚA NHẬT </a:t>
            </a:r>
            <a:r>
              <a:rPr lang="vi-VN" sz="4400" b="0" dirty="0" smtClean="0">
                <a:solidFill>
                  <a:srgbClr val="002060"/>
                </a:solidFill>
                <a:effectLst/>
                <a:latin typeface="+mj-lt"/>
                <a:cs typeface="Times New Roman" pitchFamily="18" charset="0"/>
              </a:rPr>
              <a:t>X</a:t>
            </a:r>
            <a:r>
              <a:rPr lang="en-US" sz="4400" b="0" dirty="0" smtClean="0">
                <a:solidFill>
                  <a:srgbClr val="002060"/>
                </a:solidFill>
                <a:effectLst/>
                <a:latin typeface="+mj-lt"/>
                <a:cs typeface="Times New Roman" pitchFamily="18" charset="0"/>
              </a:rPr>
              <a:t>IV</a:t>
            </a:r>
            <a:br>
              <a:rPr lang="en-US" sz="4400" b="0" dirty="0" smtClean="0">
                <a:solidFill>
                  <a:srgbClr val="002060"/>
                </a:solidFill>
                <a:effectLst/>
                <a:latin typeface="+mj-lt"/>
                <a:cs typeface="Times New Roman" pitchFamily="18" charset="0"/>
              </a:rPr>
            </a:br>
            <a:r>
              <a:rPr lang="vi-VN" sz="4400" b="0" dirty="0" smtClean="0">
                <a:solidFill>
                  <a:srgbClr val="002060"/>
                </a:solidFill>
                <a:effectLst/>
                <a:latin typeface="+mj-lt"/>
                <a:cs typeface="Times New Roman" pitchFamily="18" charset="0"/>
              </a:rPr>
              <a:t>THƯỜNG </a:t>
            </a:r>
            <a:r>
              <a:rPr lang="vi-VN" sz="4400" b="0" dirty="0">
                <a:solidFill>
                  <a:srgbClr val="002060"/>
                </a:solidFill>
                <a:effectLst/>
                <a:latin typeface="+mj-lt"/>
                <a:cs typeface="Times New Roman" pitchFamily="18" charset="0"/>
              </a:rPr>
              <a:t>NIÊN</a:t>
            </a:r>
          </a:p>
        </p:txBody>
      </p:sp>
    </p:spTree>
    <p:extLst>
      <p:ext uri="{BB962C8B-B14F-4D97-AF65-F5344CB8AC3E}">
        <p14:creationId xmlns:p14="http://schemas.microsoft.com/office/powerpoint/2010/main" val="1022379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1510782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535232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461665"/>
          </a:xfrm>
          <a:prstGeom prst="rect">
            <a:avLst/>
          </a:prstGeom>
        </p:spPr>
        <p:txBody>
          <a:bodyPr wrap="square">
            <a:spAutoFit/>
          </a:bodyPr>
          <a:lstStyle/>
          <a:p>
            <a:r>
              <a:rPr lang="en-US" sz="2400" dirty="0" err="1">
                <a:solidFill>
                  <a:srgbClr val="FFFF00"/>
                </a:solidFill>
              </a:rPr>
              <a:t>Trái</a:t>
            </a:r>
            <a:r>
              <a:rPr lang="en-US" sz="2400" dirty="0">
                <a:solidFill>
                  <a:srgbClr val="FFFF00"/>
                </a:solidFill>
              </a:rPr>
              <a:t> </a:t>
            </a:r>
            <a:r>
              <a:rPr lang="en-US" sz="2400" dirty="0" err="1">
                <a:solidFill>
                  <a:srgbClr val="FFFF00"/>
                </a:solidFill>
              </a:rPr>
              <a:t>tim</a:t>
            </a:r>
            <a:r>
              <a:rPr lang="en-US" sz="2400" dirty="0">
                <a:solidFill>
                  <a:srgbClr val="FFFF00"/>
                </a:solidFill>
              </a:rPr>
              <a:t> Ta </a:t>
            </a:r>
            <a:r>
              <a:rPr lang="en-US" sz="2400" dirty="0" err="1">
                <a:solidFill>
                  <a:srgbClr val="FFFF00"/>
                </a:solidFill>
              </a:rPr>
              <a:t>thổn</a:t>
            </a:r>
            <a:r>
              <a:rPr lang="en-US" sz="2400" dirty="0">
                <a:solidFill>
                  <a:srgbClr val="FFFF00"/>
                </a:solidFill>
              </a:rPr>
              <a:t> </a:t>
            </a:r>
            <a:r>
              <a:rPr lang="en-US" sz="2400" dirty="0" err="1">
                <a:solidFill>
                  <a:srgbClr val="FFFF00"/>
                </a:solidFill>
              </a:rPr>
              <a:t>thức</a:t>
            </a:r>
            <a:r>
              <a:rPr lang="en-US" sz="2400" dirty="0">
                <a:solidFill>
                  <a:srgbClr val="FFFF00"/>
                </a:solidFill>
              </a:rPr>
              <a:t>.</a:t>
            </a:r>
            <a:endParaRPr lang="vi-VN" sz="2400" dirty="0" smtClean="0">
              <a:solidFill>
                <a:srgbClr val="FFFF00"/>
              </a:solidFill>
            </a:endParaRP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3615670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dirty="0">
                <a:solidFill>
                  <a:srgbClr val="002060"/>
                </a:solidFill>
                <a:latin typeface="+mj-lt"/>
                <a:cs typeface="Times New Roman" pitchFamily="18" charset="0"/>
              </a:rPr>
              <a:t>Lạy Chúa, xin toả ánh tôn nhan rạng ngời,</a:t>
            </a:r>
          </a:p>
          <a:p>
            <a:pPr algn="just"/>
            <a:r>
              <a:rPr lang="vi-VN" sz="7200" dirty="0">
                <a:solidFill>
                  <a:srgbClr val="002060"/>
                </a:solidFill>
                <a:latin typeface="+mj-lt"/>
                <a:cs typeface="Times New Roman" pitchFamily="18" charset="0"/>
              </a:rPr>
              <a:t>để chúng con được ơn cứu độ.</a:t>
            </a:r>
            <a:endParaRPr lang="en-US" sz="7200" b="0" dirty="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effectLst>
                  <a:outerShdw blurRad="38100" dist="38100" dir="2700000" algn="tl">
                    <a:srgbClr val="000000">
                      <a:alpha val="43137"/>
                    </a:srgbClr>
                  </a:outerShdw>
                </a:effectLst>
                <a:cs typeface="Times New Roman" pitchFamily="18" charset="0"/>
              </a:rPr>
              <a:t>Đáp ca:</a:t>
            </a:r>
            <a:endParaRPr lang="en-US" sz="4400" b="1" u="sng">
              <a:solidFill>
                <a:srgbClr val="C00000"/>
              </a:solidFill>
              <a:effectLst>
                <a:outerShdw blurRad="38100" dist="38100" dir="2700000" algn="tl">
                  <a:srgbClr val="000000">
                    <a:alpha val="43137"/>
                  </a:srgbClr>
                </a:outerShdw>
              </a:effectLst>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61950"/>
            <a:ext cx="3429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009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dirty="0">
                <a:solidFill>
                  <a:srgbClr val="002060"/>
                </a:solidFill>
                <a:latin typeface="+mj-lt"/>
                <a:cs typeface="Times New Roman" pitchFamily="18" charset="0"/>
              </a:rPr>
              <a:t>T</a:t>
            </a:r>
            <a:r>
              <a:rPr lang="vi-VN" sz="6600" dirty="0" smtClean="0">
                <a:solidFill>
                  <a:srgbClr val="002060"/>
                </a:solidFill>
                <a:latin typeface="+mj-lt"/>
                <a:cs typeface="Times New Roman" pitchFamily="18" charset="0"/>
              </a:rPr>
              <a:t>riều </a:t>
            </a:r>
            <a:r>
              <a:rPr lang="vi-VN" sz="6600" dirty="0">
                <a:solidFill>
                  <a:srgbClr val="002060"/>
                </a:solidFill>
                <a:latin typeface="+mj-lt"/>
                <a:cs typeface="Times New Roman" pitchFamily="18" charset="0"/>
              </a:rPr>
              <a:t>đại Thiên Chúa đã đến gần. Anh em hãy sám hối và tin vào Tin Mừng.</a:t>
            </a:r>
            <a:endParaRPr lang="en-US" sz="66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821674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535232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3114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30225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8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4228211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31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672539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667000" y="133350"/>
            <a:ext cx="6096000" cy="830997"/>
          </a:xfrm>
          <a:prstGeom prst="rect">
            <a:avLst/>
          </a:prstGeom>
        </p:spPr>
        <p:txBody>
          <a:bodyPr wrap="square">
            <a:spAutoFit/>
          </a:bodyPr>
          <a:lstStyle/>
          <a:p>
            <a:r>
              <a:rPr lang="en-US" sz="2400" dirty="0" err="1">
                <a:solidFill>
                  <a:srgbClr val="FFFF00"/>
                </a:solidFill>
              </a:rPr>
              <a:t>Chúng</a:t>
            </a:r>
            <a:r>
              <a:rPr lang="en-US" sz="2400" dirty="0">
                <a:solidFill>
                  <a:srgbClr val="FFFF00"/>
                </a:solidFill>
              </a:rPr>
              <a:t> con </a:t>
            </a:r>
            <a:r>
              <a:rPr lang="en-US" sz="2400" dirty="0" err="1">
                <a:solidFill>
                  <a:srgbClr val="FFFF00"/>
                </a:solidFill>
              </a:rPr>
              <a:t>sẽ</a:t>
            </a:r>
            <a:r>
              <a:rPr lang="en-US" sz="2400" dirty="0">
                <a:solidFill>
                  <a:srgbClr val="FFFF00"/>
                </a:solidFill>
              </a:rPr>
              <a:t> </a:t>
            </a:r>
            <a:r>
              <a:rPr lang="en-US" sz="2400" dirty="0" err="1">
                <a:solidFill>
                  <a:srgbClr val="FFFF00"/>
                </a:solidFill>
              </a:rPr>
              <a:t>chẳng</a:t>
            </a:r>
            <a:r>
              <a:rPr lang="en-US" sz="2400" dirty="0">
                <a:solidFill>
                  <a:srgbClr val="FFFF00"/>
                </a:solidFill>
              </a:rPr>
              <a:t> </a:t>
            </a:r>
            <a:r>
              <a:rPr lang="en-US" sz="2400" dirty="0" err="1">
                <a:solidFill>
                  <a:srgbClr val="FFFF00"/>
                </a:solidFill>
              </a:rPr>
              <a:t>gọi</a:t>
            </a:r>
            <a:r>
              <a:rPr lang="en-US" sz="2400" dirty="0">
                <a:solidFill>
                  <a:srgbClr val="FFFF00"/>
                </a:solidFill>
              </a:rPr>
              <a:t> </a:t>
            </a:r>
            <a:r>
              <a:rPr lang="en-US" sz="2400" dirty="0" err="1">
                <a:solidFill>
                  <a:srgbClr val="FFFF00"/>
                </a:solidFill>
              </a:rPr>
              <a:t>là</a:t>
            </a:r>
            <a:r>
              <a:rPr lang="en-US" sz="2400" dirty="0">
                <a:solidFill>
                  <a:srgbClr val="FFFF00"/>
                </a:solidFill>
              </a:rPr>
              <a:t> </a:t>
            </a:r>
            <a:r>
              <a:rPr lang="en-US" sz="2400" dirty="0" err="1">
                <a:solidFill>
                  <a:srgbClr val="FFFF00"/>
                </a:solidFill>
              </a:rPr>
              <a:t>thần</a:t>
            </a:r>
            <a:r>
              <a:rPr lang="en-US" sz="2400" dirty="0">
                <a:solidFill>
                  <a:srgbClr val="FFFF00"/>
                </a:solidFill>
              </a:rPr>
              <a:t> </a:t>
            </a:r>
            <a:r>
              <a:rPr lang="en-US" sz="2400" dirty="0" err="1">
                <a:solidFill>
                  <a:srgbClr val="FFFF00"/>
                </a:solidFill>
              </a:rPr>
              <a:t>những</a:t>
            </a:r>
            <a:r>
              <a:rPr lang="en-US" sz="2400" dirty="0">
                <a:solidFill>
                  <a:srgbClr val="FFFF00"/>
                </a:solidFill>
              </a:rPr>
              <a:t> </a:t>
            </a:r>
            <a:r>
              <a:rPr lang="en-US" sz="2400" dirty="0" err="1">
                <a:solidFill>
                  <a:srgbClr val="FFFF00"/>
                </a:solidFill>
              </a:rPr>
              <a:t>sản</a:t>
            </a:r>
            <a:r>
              <a:rPr lang="en-US" sz="2400" dirty="0">
                <a:solidFill>
                  <a:srgbClr val="FFFF00"/>
                </a:solidFill>
              </a:rPr>
              <a:t> </a:t>
            </a:r>
            <a:r>
              <a:rPr lang="en-US" sz="2400" dirty="0" err="1">
                <a:solidFill>
                  <a:srgbClr val="FFFF00"/>
                </a:solidFill>
              </a:rPr>
              <a:t>phẩm</a:t>
            </a:r>
            <a:r>
              <a:rPr lang="en-US" sz="2400" dirty="0">
                <a:solidFill>
                  <a:srgbClr val="FFFF00"/>
                </a:solidFill>
              </a:rPr>
              <a:t> </a:t>
            </a:r>
            <a:r>
              <a:rPr lang="en-US" sz="2400" dirty="0" err="1">
                <a:solidFill>
                  <a:srgbClr val="FFFF00"/>
                </a:solidFill>
              </a:rPr>
              <a:t>tay</a:t>
            </a:r>
            <a:r>
              <a:rPr lang="en-US" sz="2400" dirty="0">
                <a:solidFill>
                  <a:srgbClr val="FFFF00"/>
                </a:solidFill>
              </a:rPr>
              <a:t> </a:t>
            </a:r>
            <a:r>
              <a:rPr lang="en-US" sz="2400" dirty="0" err="1">
                <a:solidFill>
                  <a:srgbClr val="FFFF00"/>
                </a:solidFill>
              </a:rPr>
              <a:t>chúng</a:t>
            </a:r>
            <a:r>
              <a:rPr lang="en-US" sz="2400" dirty="0">
                <a:solidFill>
                  <a:srgbClr val="FFFF00"/>
                </a:solidFill>
              </a:rPr>
              <a:t> con </a:t>
            </a:r>
            <a:r>
              <a:rPr lang="en-US" sz="2400" dirty="0" err="1">
                <a:solidFill>
                  <a:srgbClr val="FFFF00"/>
                </a:solidFill>
              </a:rPr>
              <a:t>làm</a:t>
            </a:r>
            <a:r>
              <a:rPr lang="en-US" sz="2400" dirty="0">
                <a:solidFill>
                  <a:srgbClr val="FFFF00"/>
                </a:solidFill>
              </a:rPr>
              <a:t> </a:t>
            </a:r>
            <a:r>
              <a:rPr lang="en-US" sz="2400" dirty="0" err="1">
                <a:solidFill>
                  <a:srgbClr val="FFFF00"/>
                </a:solidFill>
              </a:rPr>
              <a:t>ra.</a:t>
            </a:r>
            <a:endParaRPr lang="vi-VN" sz="2400" dirty="0">
              <a:solidFill>
                <a:srgbClr val="FFFF00"/>
              </a:solidFill>
            </a:endParaRP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1241542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Xin cho con cất tiếng ngợi khen Ngài.</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671" y="361950"/>
            <a:ext cx="4257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dirty="0">
                <a:solidFill>
                  <a:schemeClr val="bg1"/>
                </a:solidFill>
                <a:latin typeface="+mj-lt"/>
                <a:cs typeface="Times New Roman" pitchFamily="18" charset="0"/>
              </a:rPr>
              <a:t>Khi nào Thần Khí sự thật đến, Người sẽ dẫn anh em tới sự thật toàn vẹn, và sẽ làm cho anh em nhớ lại mọi điều Thầy đã nói với anh em.</a:t>
            </a:r>
            <a:endParaRPr lang="en-US" sz="54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661523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613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35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830997"/>
          </a:xfrm>
          <a:prstGeom prst="rect">
            <a:avLst/>
          </a:prstGeom>
        </p:spPr>
        <p:txBody>
          <a:bodyPr wrap="square">
            <a:spAutoFit/>
          </a:bodyPr>
          <a:lstStyle/>
          <a:p>
            <a:r>
              <a:rPr lang="vi-VN" sz="2400" dirty="0">
                <a:solidFill>
                  <a:srgbClr val="FFFF00"/>
                </a:solidFill>
              </a:rPr>
              <a:t>Ta sẽ lập với ngươi một hôn ước vĩnh cửu.</a:t>
            </a: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BẢY</a:t>
            </a:r>
          </a:p>
          <a:p>
            <a:r>
              <a:rPr lang="vi-VN" sz="4400" b="0" dirty="0">
                <a:solidFill>
                  <a:srgbClr val="FFFF00"/>
                </a:solidFill>
                <a:effectLst/>
                <a:latin typeface="+mj-lt"/>
                <a:cs typeface="Times New Roman" pitchFamily="18" charset="0"/>
              </a:rPr>
              <a:t>SAU CHÚA NHẬT </a:t>
            </a:r>
            <a:r>
              <a:rPr lang="vi-VN" sz="4400" b="0" dirty="0" smtClean="0">
                <a:solidFill>
                  <a:srgbClr val="FFFF00"/>
                </a:solidFill>
                <a:effectLst/>
                <a:latin typeface="+mj-lt"/>
                <a:cs typeface="Times New Roman" pitchFamily="18" charset="0"/>
              </a:rPr>
              <a:t>X</a:t>
            </a:r>
            <a:r>
              <a:rPr lang="en-US" sz="4400" b="0" dirty="0" smtClean="0">
                <a:solidFill>
                  <a:srgbClr val="FFFF00"/>
                </a:solidFill>
                <a:effectLst/>
                <a:latin typeface="+mj-lt"/>
                <a:cs typeface="Times New Roman" pitchFamily="18" charset="0"/>
              </a:rPr>
              <a:t>IV</a:t>
            </a:r>
            <a:r>
              <a:rPr lang="vi-VN" sz="4400" b="0" dirty="0" smtClean="0">
                <a:solidFill>
                  <a:srgbClr val="FFFF00"/>
                </a:solidFill>
                <a:effectLst/>
                <a:latin typeface="+mj-lt"/>
                <a:cs typeface="Times New Roman" pitchFamily="18" charset="0"/>
              </a:rPr>
              <a:t> </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654418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667000" y="133350"/>
            <a:ext cx="6096000" cy="1200329"/>
          </a:xfrm>
          <a:prstGeom prst="rect">
            <a:avLst/>
          </a:prstGeom>
        </p:spPr>
        <p:txBody>
          <a:bodyPr wrap="square">
            <a:spAutoFit/>
          </a:bodyPr>
          <a:lstStyle/>
          <a:p>
            <a:r>
              <a:rPr lang="vi-VN" sz="2400" dirty="0">
                <a:solidFill>
                  <a:srgbClr val="FFFF00"/>
                </a:solidFill>
              </a:rPr>
              <a:t>Tôi là một người môi miệng ô uế, thế mà mắt tôi đã thấy Đức Vua là Đức Chúa các đạo binh.</a:t>
            </a:r>
          </a:p>
        </p:txBody>
      </p:sp>
      <p:sp>
        <p:nvSpPr>
          <p:cNvPr id="4" name="Rectangle 3"/>
          <p:cNvSpPr/>
          <p:nvPr/>
        </p:nvSpPr>
        <p:spPr>
          <a:xfrm>
            <a:off x="259612" y="4248150"/>
            <a:ext cx="5814412"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I-</a:t>
            </a:r>
            <a:r>
              <a:rPr lang="en-US" sz="3600" dirty="0" err="1">
                <a:solidFill>
                  <a:srgbClr val="FFFF00"/>
                </a:solidFill>
              </a:rPr>
              <a:t>sai</a:t>
            </a:r>
            <a:r>
              <a:rPr lang="en-US" sz="3600" dirty="0">
                <a:solidFill>
                  <a:srgbClr val="FFFF00"/>
                </a:solidFill>
              </a:rPr>
              <a:t>-a.</a:t>
            </a:r>
            <a:endParaRPr lang="vi-VN" sz="3600" dirty="0">
              <a:solidFill>
                <a:srgbClr val="FFFF00"/>
              </a:solidFill>
            </a:endParaRPr>
          </a:p>
        </p:txBody>
      </p:sp>
    </p:spTree>
    <p:extLst>
      <p:ext uri="{BB962C8B-B14F-4D97-AF65-F5344CB8AC3E}">
        <p14:creationId xmlns:p14="http://schemas.microsoft.com/office/powerpoint/2010/main" val="36175630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dirty="0" err="1">
                <a:solidFill>
                  <a:schemeClr val="bg1"/>
                </a:solidFill>
                <a:latin typeface="+mj-lt"/>
                <a:cs typeface="Times New Roman" pitchFamily="18" charset="0"/>
              </a:rPr>
              <a:t>Chúa</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là</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Vua</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hiển</a:t>
            </a:r>
            <a:r>
              <a:rPr lang="en-US" sz="6900" dirty="0">
                <a:solidFill>
                  <a:schemeClr val="bg1"/>
                </a:solidFill>
                <a:latin typeface="+mj-lt"/>
                <a:cs typeface="Times New Roman" pitchFamily="18" charset="0"/>
              </a:rPr>
              <a:t> </a:t>
            </a:r>
            <a:r>
              <a:rPr lang="en-US" sz="6900" dirty="0" err="1" smtClean="0">
                <a:solidFill>
                  <a:schemeClr val="bg1"/>
                </a:solidFill>
                <a:latin typeface="+mj-lt"/>
                <a:cs typeface="Times New Roman" pitchFamily="18" charset="0"/>
              </a:rPr>
              <a:t>trị</a:t>
            </a:r>
            <a:r>
              <a:rPr lang="en-US" sz="6900" dirty="0" smtClean="0">
                <a:solidFill>
                  <a:schemeClr val="bg1"/>
                </a:solidFill>
                <a:latin typeface="+mj-lt"/>
                <a:cs typeface="Times New Roman" pitchFamily="18" charset="0"/>
              </a:rPr>
              <a:t>, </a:t>
            </a:r>
            <a:r>
              <a:rPr lang="en-US" sz="6900" dirty="0" err="1" smtClean="0">
                <a:solidFill>
                  <a:schemeClr val="bg1"/>
                </a:solidFill>
                <a:latin typeface="+mj-lt"/>
                <a:cs typeface="Times New Roman" pitchFamily="18" charset="0"/>
              </a:rPr>
              <a:t>Chúa</a:t>
            </a:r>
            <a:r>
              <a:rPr lang="en-US" sz="6900" dirty="0" smtClean="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mặc</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oai</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phong</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tựa</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cẩm</a:t>
            </a:r>
            <a:r>
              <a:rPr lang="en-US" sz="6900" dirty="0">
                <a:solidFill>
                  <a:schemeClr val="bg1"/>
                </a:solidFill>
                <a:latin typeface="+mj-lt"/>
                <a:cs typeface="Times New Roman" pitchFamily="18" charset="0"/>
              </a:rPr>
              <a:t> </a:t>
            </a:r>
            <a:r>
              <a:rPr lang="en-US" sz="6900" dirty="0" err="1">
                <a:solidFill>
                  <a:schemeClr val="bg1"/>
                </a:solidFill>
                <a:latin typeface="+mj-lt"/>
                <a:cs typeface="Times New Roman" pitchFamily="18" charset="0"/>
              </a:rPr>
              <a:t>bào</a:t>
            </a:r>
            <a:r>
              <a:rPr lang="en-US" sz="6900" dirty="0">
                <a:solidFill>
                  <a:schemeClr val="bg1"/>
                </a:solidFill>
                <a:latin typeface="+mj-lt"/>
                <a:cs typeface="Times New Roman" pitchFamily="18" charset="0"/>
              </a:rPr>
              <a:t>.</a:t>
            </a:r>
            <a:endParaRPr lang="en-US" sz="69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871" y="361950"/>
            <a:ext cx="28765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dirty="0" err="1">
                <a:solidFill>
                  <a:schemeClr val="bg1"/>
                </a:solidFill>
                <a:latin typeface="+mj-lt"/>
                <a:cs typeface="Times New Roman" pitchFamily="18" charset="0"/>
              </a:rPr>
              <a:t>Nếu</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anh</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em</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bị</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sỉ</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nhục</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vì</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danh</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Đức</a:t>
            </a:r>
            <a:r>
              <a:rPr lang="en-US" sz="6000" dirty="0">
                <a:solidFill>
                  <a:schemeClr val="bg1"/>
                </a:solidFill>
                <a:latin typeface="+mj-lt"/>
                <a:cs typeface="Times New Roman" pitchFamily="18" charset="0"/>
              </a:rPr>
              <a:t> Ki-</a:t>
            </a:r>
            <a:r>
              <a:rPr lang="en-US" sz="6000" dirty="0" err="1">
                <a:solidFill>
                  <a:schemeClr val="bg1"/>
                </a:solidFill>
                <a:latin typeface="+mj-lt"/>
                <a:cs typeface="Times New Roman" pitchFamily="18" charset="0"/>
              </a:rPr>
              <a:t>tô</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anh</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em</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thật</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có</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phúc</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bởi</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lẽ</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Thần</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Khí</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của</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Thiên</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Chúa</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ngự</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trên</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anh</a:t>
            </a:r>
            <a:r>
              <a:rPr lang="en-US" sz="6000" dirty="0">
                <a:solidFill>
                  <a:schemeClr val="bg1"/>
                </a:solidFill>
                <a:latin typeface="+mj-lt"/>
                <a:cs typeface="Times New Roman" pitchFamily="18" charset="0"/>
              </a:rPr>
              <a:t> </a:t>
            </a:r>
            <a:r>
              <a:rPr lang="en-US" sz="6000" dirty="0" err="1">
                <a:solidFill>
                  <a:schemeClr val="bg1"/>
                </a:solidFill>
                <a:latin typeface="+mj-lt"/>
                <a:cs typeface="Times New Roman" pitchFamily="18" charset="0"/>
              </a:rPr>
              <a:t>em</a:t>
            </a:r>
            <a:r>
              <a:rPr lang="en-US" sz="6000" dirty="0">
                <a:solidFill>
                  <a:schemeClr val="bg1"/>
                </a:solidFill>
                <a:latin typeface="+mj-lt"/>
                <a:cs typeface="Times New Roman" pitchFamily="18" charset="0"/>
              </a:rPr>
              <a:t>.</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873635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466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3129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69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Chúa là Đấng từ bi nhân hậu.</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61950"/>
            <a:ext cx="3495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900" dirty="0">
                <a:solidFill>
                  <a:schemeClr val="bg1"/>
                </a:solidFill>
                <a:latin typeface="+mj-lt"/>
                <a:cs typeface="Times New Roman" pitchFamily="18" charset="0"/>
              </a:rPr>
              <a:t>Đấng Cứu Độ chúng ta là Đức Giê-su Ki-tô đã tiêu diệt thần chết, và đã dùng Tin Mừng mà làm sáng tỏ phúc trường sinh.</a:t>
            </a:r>
            <a:endParaRPr lang="en-US" sz="59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20646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437</Words>
  <Application>Microsoft Office PowerPoint</Application>
  <PresentationFormat>On-screen Show (16:9)</PresentationFormat>
  <Paragraphs>77</Paragraphs>
  <Slides>59</Slides>
  <Notes>0</Notes>
  <HiddenSlides>0</HiddenSlides>
  <MMClips>0</MMClips>
  <ScaleCrop>false</ScaleCrop>
  <HeadingPairs>
    <vt:vector size="4" baseType="variant">
      <vt:variant>
        <vt:lpstr>Theme</vt:lpstr>
      </vt:variant>
      <vt:variant>
        <vt:i4>17</vt:i4>
      </vt:variant>
      <vt:variant>
        <vt:lpstr>Slide Titles</vt:lpstr>
      </vt:variant>
      <vt:variant>
        <vt:i4>59</vt:i4>
      </vt:variant>
    </vt:vector>
  </HeadingPairs>
  <TitlesOfParts>
    <vt:vector size="76" baseType="lpstr">
      <vt:lpstr>Office Theme</vt:lpstr>
      <vt:lpstr>1_Office Theme</vt:lpstr>
      <vt:lpstr>2_Office Theme</vt:lpstr>
      <vt:lpstr>6_Office Theme</vt:lpstr>
      <vt:lpstr>9_Office Theme</vt:lpstr>
      <vt:lpstr>13_Office Theme</vt:lpstr>
      <vt:lpstr>16_Office Theme</vt:lpstr>
      <vt:lpstr>17_Office Theme</vt:lpstr>
      <vt:lpstr>20_Office Theme</vt:lpstr>
      <vt:lpstr>21_Office Theme</vt:lpstr>
      <vt:lpstr>22_Office Theme</vt:lpstr>
      <vt:lpstr>23_Office Theme</vt:lpstr>
      <vt:lpstr>28_Office Theme</vt:lpstr>
      <vt:lpstr>30_Office Theme</vt:lpstr>
      <vt:lpstr>11_Office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52</cp:revision>
  <dcterms:created xsi:type="dcterms:W3CDTF">2022-10-30T00:36:35Z</dcterms:created>
  <dcterms:modified xsi:type="dcterms:W3CDTF">2024-06-20T13:19:15Z</dcterms:modified>
</cp:coreProperties>
</file>