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25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26.xml" ContentType="application/vnd.openxmlformats-officedocument.theme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27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2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  <p:sldMasterId id="2147483756" r:id="rId7"/>
    <p:sldMasterId id="2147483768" r:id="rId8"/>
    <p:sldMasterId id="2147483792" r:id="rId9"/>
    <p:sldMasterId id="2147483840" r:id="rId10"/>
    <p:sldMasterId id="2147483852" r:id="rId11"/>
    <p:sldMasterId id="2147483876" r:id="rId12"/>
    <p:sldMasterId id="2147483888" r:id="rId13"/>
    <p:sldMasterId id="2147483912" r:id="rId14"/>
    <p:sldMasterId id="2147483936" r:id="rId15"/>
    <p:sldMasterId id="2147483948" r:id="rId16"/>
    <p:sldMasterId id="2147483972" r:id="rId17"/>
    <p:sldMasterId id="2147483984" r:id="rId18"/>
    <p:sldMasterId id="2147483996" r:id="rId19"/>
    <p:sldMasterId id="2147484056" r:id="rId20"/>
    <p:sldMasterId id="2147484068" r:id="rId21"/>
    <p:sldMasterId id="2147484080" r:id="rId22"/>
    <p:sldMasterId id="2147484104" r:id="rId23"/>
    <p:sldMasterId id="2147484116" r:id="rId24"/>
    <p:sldMasterId id="2147484128" r:id="rId25"/>
    <p:sldMasterId id="2147484136" r:id="rId26"/>
    <p:sldMasterId id="2147484148" r:id="rId27"/>
    <p:sldMasterId id="2147484160" r:id="rId28"/>
  </p:sldMasterIdLst>
  <p:sldIdLst>
    <p:sldId id="261" r:id="rId29"/>
    <p:sldId id="266" r:id="rId30"/>
    <p:sldId id="256" r:id="rId31"/>
    <p:sldId id="341" r:id="rId32"/>
    <p:sldId id="369" r:id="rId33"/>
    <p:sldId id="257" r:id="rId34"/>
    <p:sldId id="258" r:id="rId35"/>
    <p:sldId id="342" r:id="rId36"/>
    <p:sldId id="360" r:id="rId37"/>
    <p:sldId id="361" r:id="rId38"/>
    <p:sldId id="362" r:id="rId39"/>
    <p:sldId id="385" r:id="rId40"/>
    <p:sldId id="259" r:id="rId41"/>
    <p:sldId id="267" r:id="rId42"/>
    <p:sldId id="335" r:id="rId43"/>
    <p:sldId id="378" r:id="rId44"/>
    <p:sldId id="308" r:id="rId45"/>
    <p:sldId id="271" r:id="rId46"/>
    <p:sldId id="336" r:id="rId47"/>
    <p:sldId id="357" r:id="rId48"/>
    <p:sldId id="358" r:id="rId49"/>
    <p:sldId id="359" r:id="rId50"/>
    <p:sldId id="370" r:id="rId51"/>
    <p:sldId id="298" r:id="rId52"/>
    <p:sldId id="289" r:id="rId53"/>
    <p:sldId id="384" r:id="rId54"/>
    <p:sldId id="380" r:id="rId55"/>
    <p:sldId id="294" r:id="rId56"/>
    <p:sldId id="291" r:id="rId57"/>
    <p:sldId id="334" r:id="rId58"/>
    <p:sldId id="354" r:id="rId59"/>
    <p:sldId id="355" r:id="rId60"/>
    <p:sldId id="356" r:id="rId61"/>
    <p:sldId id="402" r:id="rId62"/>
    <p:sldId id="292" r:id="rId63"/>
    <p:sldId id="386" r:id="rId64"/>
    <p:sldId id="387" r:id="rId65"/>
    <p:sldId id="403" r:id="rId66"/>
    <p:sldId id="404" r:id="rId67"/>
    <p:sldId id="405" r:id="rId68"/>
    <p:sldId id="406" r:id="rId69"/>
    <p:sldId id="407" r:id="rId70"/>
    <p:sldId id="408" r:id="rId71"/>
    <p:sldId id="409" r:id="rId72"/>
    <p:sldId id="410" r:id="rId73"/>
    <p:sldId id="411" r:id="rId74"/>
    <p:sldId id="388" r:id="rId75"/>
    <p:sldId id="389" r:id="rId76"/>
    <p:sldId id="390" r:id="rId77"/>
    <p:sldId id="391" r:id="rId78"/>
    <p:sldId id="392" r:id="rId79"/>
    <p:sldId id="393" r:id="rId80"/>
    <p:sldId id="422" r:id="rId81"/>
    <p:sldId id="421" r:id="rId82"/>
    <p:sldId id="394" r:id="rId83"/>
    <p:sldId id="395" r:id="rId84"/>
    <p:sldId id="412" r:id="rId85"/>
    <p:sldId id="413" r:id="rId86"/>
    <p:sldId id="414" r:id="rId87"/>
    <p:sldId id="415" r:id="rId88"/>
    <p:sldId id="416" r:id="rId89"/>
    <p:sldId id="417" r:id="rId90"/>
    <p:sldId id="418" r:id="rId91"/>
    <p:sldId id="419" r:id="rId92"/>
    <p:sldId id="420" r:id="rId93"/>
    <p:sldId id="396" r:id="rId94"/>
    <p:sldId id="397" r:id="rId95"/>
    <p:sldId id="398" r:id="rId96"/>
    <p:sldId id="399" r:id="rId97"/>
    <p:sldId id="400" r:id="rId98"/>
    <p:sldId id="423" r:id="rId99"/>
    <p:sldId id="424" r:id="rId100"/>
    <p:sldId id="401" r:id="rId101"/>
    <p:sldId id="280" r:id="rId102"/>
    <p:sldId id="328" r:id="rId103"/>
    <p:sldId id="381" r:id="rId104"/>
    <p:sldId id="281" r:id="rId105"/>
    <p:sldId id="282" r:id="rId106"/>
    <p:sldId id="330" r:id="rId107"/>
    <p:sldId id="348" r:id="rId108"/>
    <p:sldId id="349" r:id="rId109"/>
    <p:sldId id="350" r:id="rId110"/>
    <p:sldId id="373" r:id="rId111"/>
    <p:sldId id="283" r:id="rId112"/>
    <p:sldId id="284" r:id="rId113"/>
    <p:sldId id="329" r:id="rId114"/>
    <p:sldId id="382" r:id="rId115"/>
    <p:sldId id="285" r:id="rId116"/>
    <p:sldId id="286" r:id="rId117"/>
    <p:sldId id="327" r:id="rId118"/>
    <p:sldId id="344" r:id="rId119"/>
    <p:sldId id="345" r:id="rId120"/>
    <p:sldId id="346" r:id="rId121"/>
    <p:sldId id="347" r:id="rId122"/>
    <p:sldId id="287" r:id="rId1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00" d="100"/>
          <a:sy n="100" d="100"/>
        </p:scale>
        <p:origin x="-2338" y="-10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8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89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84" Type="http://schemas.openxmlformats.org/officeDocument/2006/relationships/slide" Target="slides/slide56.xml"/><Relationship Id="rId89" Type="http://schemas.openxmlformats.org/officeDocument/2006/relationships/slide" Target="slides/slide61.xml"/><Relationship Id="rId112" Type="http://schemas.openxmlformats.org/officeDocument/2006/relationships/slide" Target="slides/slide84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79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74" Type="http://schemas.openxmlformats.org/officeDocument/2006/relationships/slide" Target="slides/slide46.xml"/><Relationship Id="rId79" Type="http://schemas.openxmlformats.org/officeDocument/2006/relationships/slide" Target="slides/slide51.xml"/><Relationship Id="rId102" Type="http://schemas.openxmlformats.org/officeDocument/2006/relationships/slide" Target="slides/slide74.xml"/><Relationship Id="rId123" Type="http://schemas.openxmlformats.org/officeDocument/2006/relationships/slide" Target="slides/slide9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2.xml"/><Relationship Id="rId95" Type="http://schemas.openxmlformats.org/officeDocument/2006/relationships/slide" Target="slides/slide67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113" Type="http://schemas.openxmlformats.org/officeDocument/2006/relationships/slide" Target="slides/slide85.xml"/><Relationship Id="rId118" Type="http://schemas.openxmlformats.org/officeDocument/2006/relationships/slide" Target="slides/slide90.xml"/><Relationship Id="rId80" Type="http://schemas.openxmlformats.org/officeDocument/2006/relationships/slide" Target="slides/slide52.xml"/><Relationship Id="rId85" Type="http://schemas.openxmlformats.org/officeDocument/2006/relationships/slide" Target="slides/slide5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59" Type="http://schemas.openxmlformats.org/officeDocument/2006/relationships/slide" Target="slides/slide31.xml"/><Relationship Id="rId103" Type="http://schemas.openxmlformats.org/officeDocument/2006/relationships/slide" Target="slides/slide75.xml"/><Relationship Id="rId108" Type="http://schemas.openxmlformats.org/officeDocument/2006/relationships/slide" Target="slides/slide80.xml"/><Relationship Id="rId124" Type="http://schemas.openxmlformats.org/officeDocument/2006/relationships/presProps" Target="presProps.xml"/><Relationship Id="rId54" Type="http://schemas.openxmlformats.org/officeDocument/2006/relationships/slide" Target="slides/slide26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91" Type="http://schemas.openxmlformats.org/officeDocument/2006/relationships/slide" Target="slides/slide63.xml"/><Relationship Id="rId96" Type="http://schemas.openxmlformats.org/officeDocument/2006/relationships/slide" Target="slides/slide6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" Target="slides/slide21.xml"/><Relationship Id="rId114" Type="http://schemas.openxmlformats.org/officeDocument/2006/relationships/slide" Target="slides/slide86.xml"/><Relationship Id="rId119" Type="http://schemas.openxmlformats.org/officeDocument/2006/relationships/slide" Target="slides/slide91.xml"/><Relationship Id="rId44" Type="http://schemas.openxmlformats.org/officeDocument/2006/relationships/slide" Target="slides/slide16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81" Type="http://schemas.openxmlformats.org/officeDocument/2006/relationships/slide" Target="slides/slide53.xml"/><Relationship Id="rId86" Type="http://schemas.openxmlformats.org/officeDocument/2006/relationships/slide" Target="slides/slide5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1.xml"/><Relationship Id="rId109" Type="http://schemas.openxmlformats.org/officeDocument/2006/relationships/slide" Target="slides/slide81.xml"/><Relationship Id="rId34" Type="http://schemas.openxmlformats.org/officeDocument/2006/relationships/slide" Target="slides/slide6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76" Type="http://schemas.openxmlformats.org/officeDocument/2006/relationships/slide" Target="slides/slide48.xml"/><Relationship Id="rId97" Type="http://schemas.openxmlformats.org/officeDocument/2006/relationships/slide" Target="slides/slide69.xml"/><Relationship Id="rId104" Type="http://schemas.openxmlformats.org/officeDocument/2006/relationships/slide" Target="slides/slide76.xml"/><Relationship Id="rId120" Type="http://schemas.openxmlformats.org/officeDocument/2006/relationships/slide" Target="slides/slide92.xml"/><Relationship Id="rId12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92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66" Type="http://schemas.openxmlformats.org/officeDocument/2006/relationships/slide" Target="slides/slide38.xml"/><Relationship Id="rId87" Type="http://schemas.openxmlformats.org/officeDocument/2006/relationships/slide" Target="slides/slide59.xml"/><Relationship Id="rId110" Type="http://schemas.openxmlformats.org/officeDocument/2006/relationships/slide" Target="slides/slide82.xml"/><Relationship Id="rId115" Type="http://schemas.openxmlformats.org/officeDocument/2006/relationships/slide" Target="slides/slide87.xml"/><Relationship Id="rId61" Type="http://schemas.openxmlformats.org/officeDocument/2006/relationships/slide" Target="slides/slide33.xml"/><Relationship Id="rId82" Type="http://schemas.openxmlformats.org/officeDocument/2006/relationships/slide" Target="slides/slide5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56" Type="http://schemas.openxmlformats.org/officeDocument/2006/relationships/slide" Target="slides/slide28.xml"/><Relationship Id="rId77" Type="http://schemas.openxmlformats.org/officeDocument/2006/relationships/slide" Target="slides/slide49.xml"/><Relationship Id="rId100" Type="http://schemas.openxmlformats.org/officeDocument/2006/relationships/slide" Target="slides/slide72.xml"/><Relationship Id="rId105" Type="http://schemas.openxmlformats.org/officeDocument/2006/relationships/slide" Target="slides/slide77.xml"/><Relationship Id="rId12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93" Type="http://schemas.openxmlformats.org/officeDocument/2006/relationships/slide" Target="slides/slide65.xml"/><Relationship Id="rId98" Type="http://schemas.openxmlformats.org/officeDocument/2006/relationships/slide" Target="slides/slide70.xml"/><Relationship Id="rId121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18.xml"/><Relationship Id="rId67" Type="http://schemas.openxmlformats.org/officeDocument/2006/relationships/slide" Target="slides/slide39.xml"/><Relationship Id="rId116" Type="http://schemas.openxmlformats.org/officeDocument/2006/relationships/slide" Target="slides/slide8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62" Type="http://schemas.openxmlformats.org/officeDocument/2006/relationships/slide" Target="slides/slide34.xml"/><Relationship Id="rId83" Type="http://schemas.openxmlformats.org/officeDocument/2006/relationships/slide" Target="slides/slide55.xml"/><Relationship Id="rId88" Type="http://schemas.openxmlformats.org/officeDocument/2006/relationships/slide" Target="slides/slide60.xml"/><Relationship Id="rId111" Type="http://schemas.openxmlformats.org/officeDocument/2006/relationships/slide" Target="slides/slide83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8.xml"/><Relationship Id="rId57" Type="http://schemas.openxmlformats.org/officeDocument/2006/relationships/slide" Target="slides/slide29.xml"/><Relationship Id="rId106" Type="http://schemas.openxmlformats.org/officeDocument/2006/relationships/slide" Target="slides/slide78.xml"/><Relationship Id="rId12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52" Type="http://schemas.openxmlformats.org/officeDocument/2006/relationships/slide" Target="slides/slide24.xml"/><Relationship Id="rId73" Type="http://schemas.openxmlformats.org/officeDocument/2006/relationships/slide" Target="slides/slide45.xml"/><Relationship Id="rId78" Type="http://schemas.openxmlformats.org/officeDocument/2006/relationships/slide" Target="slides/slide50.xml"/><Relationship Id="rId94" Type="http://schemas.openxmlformats.org/officeDocument/2006/relationships/slide" Target="slides/slide66.xml"/><Relationship Id="rId99" Type="http://schemas.openxmlformats.org/officeDocument/2006/relationships/slide" Target="slides/slide71.xml"/><Relationship Id="rId101" Type="http://schemas.openxmlformats.org/officeDocument/2006/relationships/slide" Target="slides/slide73.xml"/><Relationship Id="rId122" Type="http://schemas.openxmlformats.org/officeDocument/2006/relationships/slide" Target="slides/slide9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77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403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223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221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740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081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995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388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648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9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748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4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891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030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012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834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855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348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852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3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879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024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3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468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37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946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23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113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47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8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835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408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607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7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42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424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727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7055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145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57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266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072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256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812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4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6741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480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5287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8800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7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25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05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2389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5898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5924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3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9652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5220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3783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5224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670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368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84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7782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104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2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2720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4351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89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3497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1776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1777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3346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3538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680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1136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2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2720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43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8941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3497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1776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1777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3346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3538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6805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1136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2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27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4351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8941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3497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1776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1777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3346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3538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6805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1136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2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2720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4351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8941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3497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1776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1777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3346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3538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6805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11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2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8995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8061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6212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007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9692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0352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0411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1861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31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6923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13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4978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6172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6784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08303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6293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3716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5819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06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7521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6607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23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6995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6945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0962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345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4322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7304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248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9074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6459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09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5573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7087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1579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0947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8728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82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0877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5828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0233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9929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61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8373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9305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18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6190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38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1229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7116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0767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2766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2386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2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7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0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5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3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9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9474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8113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6745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4894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7368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2826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95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1444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77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7657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9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834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9648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6605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0239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17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1401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1910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6572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1803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8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3877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5672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0671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416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9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0296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4135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2751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6098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74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4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23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6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192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87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567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291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42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91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282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294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5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16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101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57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84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61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99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4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41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79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8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456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069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327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779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317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607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877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54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235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3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8.xml"/><Relationship Id="rId9" Type="http://schemas.openxmlformats.org/officeDocument/2006/relationships/image" Target="../media/image1.jp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300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5.xml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30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2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9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1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5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2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0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3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3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3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3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3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6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9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4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8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7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7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6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6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6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7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7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7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7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7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6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6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7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7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7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7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7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XIX</a:t>
            </a: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3"/>
            <a:ext cx="9144000" cy="51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IX</a:t>
            </a:r>
            <a:b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</a:t>
            </a:r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NIÊN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3"/>
            <a:ext cx="9144000" cy="51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210" y="133350"/>
            <a:ext cx="899958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u="sng" dirty="0" smtClean="0">
                <a:solidFill>
                  <a:srgbClr val="FFFF00"/>
                </a:solidFill>
              </a:rPr>
              <a:t>Bài </a:t>
            </a:r>
            <a:r>
              <a:rPr lang="vi-VN" sz="2800" u="sng" dirty="0">
                <a:solidFill>
                  <a:srgbClr val="FFFF00"/>
                </a:solidFill>
              </a:rPr>
              <a:t>đọc </a:t>
            </a:r>
            <a:r>
              <a:rPr lang="vi-VN" sz="2800" u="sng" dirty="0" smtClean="0">
                <a:solidFill>
                  <a:srgbClr val="FFFF00"/>
                </a:solidFill>
              </a:rPr>
              <a:t>1</a:t>
            </a:r>
            <a:endParaRPr lang="vi-VN" sz="2800" u="sng" dirty="0">
              <a:solidFill>
                <a:srgbClr val="FFFF00"/>
              </a:solidFill>
            </a:endParaRPr>
          </a:p>
          <a:p>
            <a:r>
              <a:rPr lang="vi-VN" sz="2800" i="1" dirty="0">
                <a:solidFill>
                  <a:srgbClr val="FFFF00"/>
                </a:solidFill>
              </a:rPr>
              <a:t>Tôi đã ăn cuộn sách, và nó ngọt như mật trong miệng </a:t>
            </a:r>
            <a:r>
              <a:rPr lang="vi-VN" sz="2800" i="1" dirty="0" smtClean="0">
                <a:solidFill>
                  <a:srgbClr val="FFFF00"/>
                </a:solidFill>
              </a:rPr>
              <a:t>tôi.</a:t>
            </a:r>
          </a:p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sách ngôn sứ Ê-dê-ki-en.</a:t>
            </a:r>
          </a:p>
        </p:txBody>
      </p:sp>
    </p:spTree>
    <p:extLst>
      <p:ext uri="{BB962C8B-B14F-4D97-AF65-F5344CB8AC3E}">
        <p14:creationId xmlns:p14="http://schemas.microsoft.com/office/powerpoint/2010/main" val="248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lnSpcReduction="10000"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Chúa, con cảm thấy lời Ngài đã </a:t>
            </a:r>
            <a:r>
              <a:rPr lang="vi-VN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hứa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ngọt </a:t>
            </a:r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ngào hơn mật ong trong miệng.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1950"/>
            <a:ext cx="51530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0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</a:t>
            </a:r>
            <a:r>
              <a:rPr lang="vi-VN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húa </a:t>
            </a:r>
            <a:r>
              <a:rPr lang="vi-VN" sz="5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nói : Anh em hãy mang lấy ách của tôi, và hãy học với tôi, vì tôi có lòng hiền hậu và khiêm nhường.</a:t>
            </a:r>
            <a:endParaRPr lang="en-US" sz="58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3"/>
            <a:ext cx="9144000" cy="51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3"/>
            <a:ext cx="9144000" cy="51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IX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" y="133350"/>
            <a:ext cx="894026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u="sng" dirty="0">
                <a:solidFill>
                  <a:srgbClr val="FFFF00"/>
                </a:solidFill>
              </a:rPr>
              <a:t>Bài đọc </a:t>
            </a:r>
            <a:r>
              <a:rPr lang="vi-VN" sz="2800" u="sng" dirty="0" smtClean="0">
                <a:solidFill>
                  <a:srgbClr val="FFFF00"/>
                </a:solidFill>
              </a:rPr>
              <a:t>1</a:t>
            </a:r>
            <a:endParaRPr lang="vi-VN" sz="2800" u="sng" dirty="0">
              <a:solidFill>
                <a:srgbClr val="FFFF00"/>
              </a:solidFill>
            </a:endParaRPr>
          </a:p>
          <a:p>
            <a:r>
              <a:rPr lang="vi-VN" sz="2800" i="1" dirty="0">
                <a:solidFill>
                  <a:srgbClr val="FFFF00"/>
                </a:solidFill>
              </a:rPr>
              <a:t>Hãy ghi dấu chữ thập trên trán những người đang rên </a:t>
            </a:r>
            <a:r>
              <a:rPr lang="vi-VN" sz="2800" i="1" dirty="0" smtClean="0">
                <a:solidFill>
                  <a:srgbClr val="FFFF00"/>
                </a:solidFill>
              </a:rPr>
              <a:t>siết</a:t>
            </a:r>
            <a:endParaRPr lang="en-US" sz="2800" i="1" dirty="0" smtClean="0">
              <a:solidFill>
                <a:srgbClr val="FFFF00"/>
              </a:solidFill>
            </a:endParaRPr>
          </a:p>
          <a:p>
            <a:r>
              <a:rPr lang="vi-VN" sz="2800" i="1" dirty="0" smtClean="0">
                <a:solidFill>
                  <a:srgbClr val="FFFF00"/>
                </a:solidFill>
              </a:rPr>
              <a:t>khóc </a:t>
            </a:r>
            <a:r>
              <a:rPr lang="vi-VN" sz="2800" i="1" dirty="0">
                <a:solidFill>
                  <a:srgbClr val="FFFF00"/>
                </a:solidFill>
              </a:rPr>
              <a:t>than về mọi điều ghê tởm đang xảy ra trong </a:t>
            </a:r>
            <a:r>
              <a:rPr lang="vi-VN" sz="2800" i="1" dirty="0" smtClean="0">
                <a:solidFill>
                  <a:srgbClr val="FFFF00"/>
                </a:solidFill>
              </a:rPr>
              <a:t>khắp</a:t>
            </a:r>
            <a:endParaRPr lang="en-US" sz="2800" i="1" dirty="0" smtClean="0">
              <a:solidFill>
                <a:srgbClr val="FFFF00"/>
              </a:solidFill>
            </a:endParaRPr>
          </a:p>
          <a:p>
            <a:r>
              <a:rPr lang="vi-VN" sz="2800" i="1" dirty="0" smtClean="0">
                <a:solidFill>
                  <a:srgbClr val="FFFF00"/>
                </a:solidFill>
              </a:rPr>
              <a:t>thành Giê-ru-sa-lem.</a:t>
            </a:r>
          </a:p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sách ngôn sứ Ê-dê-ki-en.</a:t>
            </a:r>
          </a:p>
        </p:txBody>
      </p:sp>
    </p:spTree>
    <p:extLst>
      <p:ext uri="{BB962C8B-B14F-4D97-AF65-F5344CB8AC3E}">
        <p14:creationId xmlns:p14="http://schemas.microsoft.com/office/powerpoint/2010/main" val="4238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Vinh quang Chúa vượt xa trời cao thẳm.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5750"/>
            <a:ext cx="32480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8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Trong Đức Ki-tô, Thiên Chúa đã cho thế gian được hoà giải với Người, và giao cho chúng tôi công bố lời hoà giải.</a:t>
            </a:r>
            <a:endParaRPr lang="en-US" sz="58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XIX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3"/>
            <a:ext cx="9144000" cy="51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3366"/>
                </a:solidFill>
              </a:rPr>
              <a:t>CHIỀU 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THỨ </a:t>
            </a:r>
            <a:r>
              <a:rPr lang="en-US" sz="6000" dirty="0" smtClean="0">
                <a:solidFill>
                  <a:srgbClr val="003366"/>
                </a:solidFill>
              </a:rPr>
              <a:t>TƯ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NGÀY </a:t>
            </a:r>
            <a:r>
              <a:rPr lang="en-US" sz="6000" dirty="0">
                <a:solidFill>
                  <a:srgbClr val="003366"/>
                </a:solidFill>
              </a:rPr>
              <a:t>14-08</a:t>
            </a:r>
            <a:br>
              <a:rPr lang="en-US" sz="6000" dirty="0">
                <a:solidFill>
                  <a:srgbClr val="003366"/>
                </a:solidFill>
              </a:rPr>
            </a:br>
            <a:r>
              <a:rPr lang="en-US" sz="6000" dirty="0">
                <a:solidFill>
                  <a:srgbClr val="003366"/>
                </a:solidFill>
              </a:rPr>
              <a:t>THÁNH LỄ VỌNG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/>
            </a:r>
            <a:b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</a:br>
            <a:r>
              <a:rPr lang="en-US" sz="4800" b="0" dirty="0" smtClean="0">
                <a:solidFill>
                  <a:srgbClr val="C00000"/>
                </a:solidFill>
                <a:effectLst/>
                <a:latin typeface="+mj-lt"/>
              </a:rPr>
              <a:t>ĐỨC MARIA HỒN XÁC LÊN TRỜI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/>
            </a:r>
            <a:b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</a:br>
            <a:r>
              <a:rPr lang="en-US" i="1" dirty="0" smtClean="0">
                <a:solidFill>
                  <a:srgbClr val="003366"/>
                </a:solidFill>
              </a:rPr>
              <a:t>( </a:t>
            </a:r>
            <a:r>
              <a:rPr lang="en-US" i="1" dirty="0" err="1" smtClean="0">
                <a:solidFill>
                  <a:srgbClr val="003366"/>
                </a:solidFill>
              </a:rPr>
              <a:t>Sách</a:t>
            </a:r>
            <a:r>
              <a:rPr lang="en-US" i="1" dirty="0" smtClean="0">
                <a:solidFill>
                  <a:srgbClr val="003366"/>
                </a:solidFill>
              </a:rPr>
              <a:t> </a:t>
            </a:r>
            <a:r>
              <a:rPr lang="en-US" i="1" dirty="0" err="1" smtClean="0">
                <a:solidFill>
                  <a:srgbClr val="003366"/>
                </a:solidFill>
              </a:rPr>
              <a:t>bài</a:t>
            </a:r>
            <a:r>
              <a:rPr lang="en-US" i="1" dirty="0" smtClean="0">
                <a:solidFill>
                  <a:srgbClr val="003366"/>
                </a:solidFill>
              </a:rPr>
              <a:t> </a:t>
            </a:r>
            <a:r>
              <a:rPr lang="en-US" i="1" dirty="0" err="1" smtClean="0">
                <a:solidFill>
                  <a:srgbClr val="003366"/>
                </a:solidFill>
              </a:rPr>
              <a:t>đọc</a:t>
            </a:r>
            <a:r>
              <a:rPr lang="en-US" i="1" dirty="0" smtClean="0">
                <a:solidFill>
                  <a:srgbClr val="003366"/>
                </a:solidFill>
              </a:rPr>
              <a:t> </a:t>
            </a:r>
            <a:r>
              <a:rPr lang="en-US" i="1" dirty="0" err="1" smtClean="0">
                <a:solidFill>
                  <a:srgbClr val="003366"/>
                </a:solidFill>
              </a:rPr>
              <a:t>quyển</a:t>
            </a:r>
            <a:r>
              <a:rPr lang="en-US" i="1" dirty="0" smtClean="0">
                <a:solidFill>
                  <a:srgbClr val="003366"/>
                </a:solidFill>
              </a:rPr>
              <a:t> 2 </a:t>
            </a:r>
            <a:r>
              <a:rPr lang="en-US" i="1" dirty="0" err="1" smtClean="0">
                <a:solidFill>
                  <a:srgbClr val="003366"/>
                </a:solidFill>
              </a:rPr>
              <a:t>trang</a:t>
            </a:r>
            <a:r>
              <a:rPr lang="en-US" i="1" dirty="0" smtClean="0">
                <a:solidFill>
                  <a:srgbClr val="003366"/>
                </a:solidFill>
              </a:rPr>
              <a:t> 779 )</a:t>
            </a:r>
            <a:endParaRPr lang="en-US" b="0" i="1" dirty="0">
              <a:solidFill>
                <a:srgbClr val="0033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408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55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3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3"/>
            <a:ext cx="9144000" cy="51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67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2167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36827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40931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21766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55467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95113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</a:rPr>
              <a:t> 1.</a:t>
            </a:r>
          </a:p>
          <a:p>
            <a:r>
              <a:rPr lang="en-US" sz="2800" i="1" dirty="0" err="1" smtClean="0">
                <a:solidFill>
                  <a:srgbClr val="FFFF00"/>
                </a:solidFill>
              </a:rPr>
              <a:t>Người</a:t>
            </a:r>
            <a:r>
              <a:rPr lang="en-US" sz="2800" i="1" dirty="0" smtClean="0">
                <a:solidFill>
                  <a:srgbClr val="FFFF00"/>
                </a:solidFill>
              </a:rPr>
              <a:t> ta </a:t>
            </a:r>
            <a:r>
              <a:rPr lang="en-US" sz="2800" i="1" dirty="0" err="1" smtClean="0">
                <a:solidFill>
                  <a:srgbClr val="FFFF00"/>
                </a:solidFill>
              </a:rPr>
              <a:t>đưa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hòm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bia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Thiên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Chúa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vào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đặt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giữa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Lều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vua</a:t>
            </a:r>
            <a:endParaRPr lang="en-US" sz="2800" i="1" dirty="0" smtClean="0">
              <a:solidFill>
                <a:srgbClr val="FFFF00"/>
              </a:solidFill>
            </a:endParaRPr>
          </a:p>
          <a:p>
            <a:r>
              <a:rPr lang="en-US" sz="2800" i="1" dirty="0" err="1" smtClean="0">
                <a:solidFill>
                  <a:srgbClr val="FFFF00"/>
                </a:solidFill>
              </a:rPr>
              <a:t>Đa-vít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đã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dựng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sẵn</a:t>
            </a:r>
            <a:r>
              <a:rPr lang="en-US" sz="2800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trích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sách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</a:t>
            </a:r>
            <a:r>
              <a:rPr lang="en-US" sz="2800" dirty="0" err="1" smtClean="0">
                <a:solidFill>
                  <a:srgbClr val="FFFF00"/>
                </a:solidFill>
              </a:rPr>
              <a:t>ử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niên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biên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quyển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thứ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hai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000" b="0" u="sng" smtClean="0">
                <a:solidFill>
                  <a:srgbClr val="C00000"/>
                </a:solidFill>
                <a:effectLst/>
                <a:latin typeface="+mj-lt"/>
              </a:rPr>
              <a:t>Đáp ca:</a:t>
            </a:r>
            <a:r>
              <a:rPr lang="en-US" sz="6000" b="0" smtClean="0">
                <a:solidFill>
                  <a:srgbClr val="003366"/>
                </a:solidFill>
                <a:effectLst/>
                <a:latin typeface="+mj-lt"/>
              </a:rPr>
              <a:t> Lạy Chúa, xin đứng dậy, để cùng với hòm bia oai linh Chúa, ngự về chốn nghỉ ngơi.</a:t>
            </a:r>
            <a:endParaRPr lang="en-US" sz="6000" b="0">
              <a:solidFill>
                <a:srgbClr val="003366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67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95113"/>
            <a:ext cx="90192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solidFill>
                  <a:srgbClr val="FFFF00"/>
                </a:solidFill>
              </a:rPr>
              <a:t>Bài</a:t>
            </a:r>
            <a:r>
              <a:rPr lang="en-US" sz="2800" u="sng" dirty="0" smtClean="0">
                <a:solidFill>
                  <a:srgbClr val="FFFF00"/>
                </a:solidFill>
              </a:rPr>
              <a:t> </a:t>
            </a:r>
            <a:r>
              <a:rPr lang="en-US" sz="2800" u="sng" dirty="0" err="1" smtClean="0">
                <a:solidFill>
                  <a:srgbClr val="FFFF00"/>
                </a:solidFill>
              </a:rPr>
              <a:t>đọc</a:t>
            </a:r>
            <a:r>
              <a:rPr lang="en-US" sz="2800" u="sng" dirty="0" smtClean="0">
                <a:solidFill>
                  <a:srgbClr val="FFFF00"/>
                </a:solidFill>
              </a:rPr>
              <a:t> 2</a:t>
            </a:r>
          </a:p>
          <a:p>
            <a:r>
              <a:rPr lang="en-US" sz="2800" i="1" dirty="0" err="1" smtClean="0">
                <a:solidFill>
                  <a:srgbClr val="FFFF00"/>
                </a:solidFill>
              </a:rPr>
              <a:t>Thiên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Chúa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đã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cho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chúng</a:t>
            </a:r>
            <a:r>
              <a:rPr lang="en-US" sz="2800" i="1" dirty="0" smtClean="0">
                <a:solidFill>
                  <a:srgbClr val="FFFF00"/>
                </a:solidFill>
              </a:rPr>
              <a:t> ta </a:t>
            </a:r>
            <a:r>
              <a:rPr lang="en-US" sz="2800" i="1" dirty="0" err="1" smtClean="0">
                <a:solidFill>
                  <a:srgbClr val="FFFF00"/>
                </a:solidFill>
              </a:rPr>
              <a:t>chiến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thắng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nhờ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Đức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Giê-su</a:t>
            </a:r>
            <a:r>
              <a:rPr lang="en-US" sz="2800" i="1" dirty="0" smtClean="0">
                <a:solidFill>
                  <a:srgbClr val="FFFF00"/>
                </a:solidFill>
              </a:rPr>
              <a:t> Ki-</a:t>
            </a:r>
            <a:r>
              <a:rPr lang="en-US" sz="2800" i="1" dirty="0" err="1" smtClean="0">
                <a:solidFill>
                  <a:srgbClr val="FFFF00"/>
                </a:solidFill>
              </a:rPr>
              <a:t>tô</a:t>
            </a:r>
            <a:r>
              <a:rPr lang="en-US" sz="2800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trích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thư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thứ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nhất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thánh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Phao-lô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tông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đồ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gửi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tín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hữu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Cô-rin-tô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285750"/>
            <a:ext cx="817403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u="sng" dirty="0" smtClean="0">
                <a:solidFill>
                  <a:srgbClr val="FFFF00"/>
                </a:solidFill>
              </a:rPr>
              <a:t>Bài </a:t>
            </a:r>
            <a:r>
              <a:rPr lang="vi-VN" sz="2800" u="sng" dirty="0">
                <a:solidFill>
                  <a:srgbClr val="FFFF00"/>
                </a:solidFill>
              </a:rPr>
              <a:t>đọc 1</a:t>
            </a:r>
          </a:p>
          <a:p>
            <a:r>
              <a:rPr lang="vi-VN" sz="2800" i="1" dirty="0" smtClean="0">
                <a:solidFill>
                  <a:srgbClr val="FFFF00"/>
                </a:solidFill>
              </a:rPr>
              <a:t>Đó </a:t>
            </a:r>
            <a:r>
              <a:rPr lang="vi-VN" sz="2800" i="1" dirty="0">
                <a:solidFill>
                  <a:srgbClr val="FFFF00"/>
                </a:solidFill>
              </a:rPr>
              <a:t>là một cái gì trông tựa vinh quang của Đức Chúa.</a:t>
            </a:r>
          </a:p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sách ngôn sứ Ê-dê-ki-en.</a:t>
            </a:r>
          </a:p>
        </p:txBody>
      </p:sp>
    </p:spTree>
    <p:extLst>
      <p:ext uri="{BB962C8B-B14F-4D97-AF65-F5344CB8AC3E}">
        <p14:creationId xmlns:p14="http://schemas.microsoft.com/office/powerpoint/2010/main" val="15121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2549"/>
          </a:xfrm>
        </p:spPr>
        <p:txBody>
          <a:bodyPr>
            <a:normAutofit/>
          </a:bodyPr>
          <a:lstStyle/>
          <a:p>
            <a:pPr algn="just"/>
            <a:r>
              <a:rPr lang="en-US" sz="6600" b="0" u="sng" smtClean="0">
                <a:solidFill>
                  <a:srgbClr val="C00000"/>
                </a:solidFill>
                <a:effectLst/>
                <a:latin typeface="+mj-lt"/>
              </a:rPr>
              <a:t>Alleluia-alleluia:</a:t>
            </a:r>
            <a:r>
              <a:rPr lang="en-US" sz="6600" b="0" smtClean="0">
                <a:solidFill>
                  <a:srgbClr val="003366"/>
                </a:solidFill>
                <a:effectLst/>
                <a:latin typeface="+mj-lt"/>
              </a:rPr>
              <a:t> Phúc thay kẻ lắng nghe và tuân giữ lời Thiên Chúa. </a:t>
            </a:r>
            <a:r>
              <a:rPr lang="en-US" sz="6600" b="0" u="sng" smtClean="0">
                <a:solidFill>
                  <a:srgbClr val="C00000"/>
                </a:solidFill>
                <a:effectLst/>
                <a:latin typeface="+mj-lt"/>
              </a:rPr>
              <a:t>Alleluia.</a:t>
            </a:r>
            <a:endParaRPr lang="en-US" sz="6600" b="0" u="sng">
              <a:solidFill>
                <a:srgbClr val="C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47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8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vi-VN" sz="6000" dirty="0" smtClean="0">
                <a:solidFill>
                  <a:srgbClr val="003366"/>
                </a:solidFill>
              </a:rPr>
              <a:t>THỨ </a:t>
            </a:r>
            <a:r>
              <a:rPr lang="en-US" sz="6000" dirty="0" smtClean="0">
                <a:solidFill>
                  <a:srgbClr val="003366"/>
                </a:solidFill>
              </a:rPr>
              <a:t>NĂM</a:t>
            </a:r>
            <a:r>
              <a:rPr lang="vi-VN" sz="6000" dirty="0" smtClean="0">
                <a:solidFill>
                  <a:srgbClr val="003366"/>
                </a:solidFill>
              </a:rPr>
              <a:t> </a:t>
            </a:r>
            <a:r>
              <a:rPr lang="vi-VN" sz="6000" dirty="0">
                <a:solidFill>
                  <a:srgbClr val="003366"/>
                </a:solidFill>
              </a:rPr>
              <a:t>NGÀY </a:t>
            </a:r>
            <a:r>
              <a:rPr lang="vi-VN" sz="6000" dirty="0" smtClean="0">
                <a:solidFill>
                  <a:srgbClr val="003366"/>
                </a:solidFill>
              </a:rPr>
              <a:t>1</a:t>
            </a:r>
            <a:r>
              <a:rPr lang="en-US" sz="6000" dirty="0" smtClean="0">
                <a:solidFill>
                  <a:srgbClr val="003366"/>
                </a:solidFill>
              </a:rPr>
              <a:t>5</a:t>
            </a:r>
            <a:r>
              <a:rPr lang="vi-VN" sz="6000" dirty="0" smtClean="0">
                <a:solidFill>
                  <a:srgbClr val="003366"/>
                </a:solidFill>
              </a:rPr>
              <a:t>-08</a:t>
            </a:r>
            <a:r>
              <a:rPr lang="vi-VN" sz="6000" dirty="0">
                <a:solidFill>
                  <a:srgbClr val="003366"/>
                </a:solidFill>
              </a:rPr>
              <a:t/>
            </a:r>
            <a:br>
              <a:rPr lang="vi-VN" sz="6000" dirty="0">
                <a:solidFill>
                  <a:srgbClr val="003366"/>
                </a:solidFill>
              </a:rPr>
            </a:br>
            <a:r>
              <a:rPr lang="vi-VN" sz="6000" dirty="0">
                <a:solidFill>
                  <a:srgbClr val="003366"/>
                </a:solidFill>
              </a:rPr>
              <a:t>THÁNH LỄ </a:t>
            </a:r>
            <a:r>
              <a:rPr lang="en-US" sz="6000" dirty="0" smtClean="0">
                <a:solidFill>
                  <a:srgbClr val="003366"/>
                </a:solidFill>
              </a:rPr>
              <a:t>CHÍNH NGÀY</a:t>
            </a:r>
            <a:r>
              <a:rPr lang="vi-VN" sz="6000" dirty="0">
                <a:solidFill>
                  <a:srgbClr val="003366"/>
                </a:solidFill>
              </a:rPr>
              <a:t/>
            </a:r>
            <a:br>
              <a:rPr lang="vi-VN" sz="6000" dirty="0">
                <a:solidFill>
                  <a:srgbClr val="003366"/>
                </a:solidFill>
              </a:rPr>
            </a:br>
            <a:r>
              <a:rPr lang="vi-VN" sz="4900" dirty="0">
                <a:solidFill>
                  <a:srgbClr val="003366"/>
                </a:solidFill>
              </a:rPr>
              <a:t>ĐỨC MARIA HỒN XÁC LÊN </a:t>
            </a:r>
            <a:r>
              <a:rPr lang="vi-VN" sz="4900" dirty="0" smtClean="0">
                <a:solidFill>
                  <a:srgbClr val="003366"/>
                </a:solidFill>
              </a:rPr>
              <a:t>TRỜI</a:t>
            </a:r>
            <a:r>
              <a:rPr lang="en-US" sz="4900" dirty="0" smtClean="0">
                <a:solidFill>
                  <a:srgbClr val="003366"/>
                </a:solidFill>
              </a:rPr>
              <a:t/>
            </a:r>
            <a:br>
              <a:rPr lang="en-US" sz="4900" dirty="0" smtClean="0">
                <a:solidFill>
                  <a:srgbClr val="003366"/>
                </a:solidFill>
              </a:rPr>
            </a:br>
            <a:r>
              <a:rPr lang="en-US" sz="4900" dirty="0" err="1" smtClean="0">
                <a:solidFill>
                  <a:srgbClr val="003366"/>
                </a:solidFill>
              </a:rPr>
              <a:t>Lễ</a:t>
            </a:r>
            <a:r>
              <a:rPr lang="en-US" sz="4900" dirty="0" smtClean="0">
                <a:solidFill>
                  <a:srgbClr val="003366"/>
                </a:solidFill>
              </a:rPr>
              <a:t> </a:t>
            </a:r>
            <a:r>
              <a:rPr lang="en-US" sz="4900" dirty="0" err="1" smtClean="0">
                <a:solidFill>
                  <a:srgbClr val="003366"/>
                </a:solidFill>
              </a:rPr>
              <a:t>Trọng</a:t>
            </a:r>
            <a:r>
              <a:rPr lang="vi-VN" sz="4900" dirty="0">
                <a:solidFill>
                  <a:srgbClr val="003366"/>
                </a:solidFill>
              </a:rPr>
              <a:t/>
            </a:r>
            <a:br>
              <a:rPr lang="vi-VN" sz="4900" dirty="0">
                <a:solidFill>
                  <a:srgbClr val="003366"/>
                </a:solidFill>
              </a:rPr>
            </a:br>
            <a:r>
              <a:rPr lang="vi-VN" i="1" dirty="0">
                <a:solidFill>
                  <a:srgbClr val="FF0000"/>
                </a:solidFill>
              </a:rPr>
              <a:t>( Sách bài đọc quyển 2 trang </a:t>
            </a:r>
            <a:r>
              <a:rPr lang="vi-VN" i="1" dirty="0" smtClean="0">
                <a:solidFill>
                  <a:srgbClr val="FF0000"/>
                </a:solidFill>
              </a:rPr>
              <a:t>7</a:t>
            </a:r>
            <a:r>
              <a:rPr lang="en-US" i="1" dirty="0" smtClean="0">
                <a:solidFill>
                  <a:srgbClr val="FF0000"/>
                </a:solidFill>
              </a:rPr>
              <a:t>80</a:t>
            </a:r>
            <a:r>
              <a:rPr lang="vi-VN" i="1" dirty="0" smtClean="0">
                <a:solidFill>
                  <a:srgbClr val="FF0000"/>
                </a:solidFill>
              </a:rPr>
              <a:t> </a:t>
            </a:r>
            <a:r>
              <a:rPr lang="vi-VN" i="1" dirty="0">
                <a:solidFill>
                  <a:srgbClr val="FF0000"/>
                </a:solidFill>
              </a:rPr>
              <a:t>)</a:t>
            </a:r>
            <a:endParaRPr lang="en-US" b="0" i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23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73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9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894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Trời đất rạng ngời vinh quang Chúa.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361950"/>
            <a:ext cx="34480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308678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327460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135009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34495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99755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FFFF00"/>
                </a:solidFill>
              </a:rPr>
              <a:t>Bài đọc </a:t>
            </a:r>
            <a:r>
              <a:rPr lang="vi-VN" sz="2800" u="sng" dirty="0" smtClean="0">
                <a:solidFill>
                  <a:srgbClr val="FFFF00"/>
                </a:solidFill>
              </a:rPr>
              <a:t>1</a:t>
            </a:r>
            <a:endParaRPr lang="vi-VN" sz="2800" u="sng" dirty="0">
              <a:solidFill>
                <a:srgbClr val="FFFF00"/>
              </a:solidFill>
            </a:endParaRPr>
          </a:p>
          <a:p>
            <a:r>
              <a:rPr lang="vi-VN" sz="3600" i="1" dirty="0">
                <a:solidFill>
                  <a:srgbClr val="FFFF00"/>
                </a:solidFill>
              </a:rPr>
              <a:t>Có một người Phụ Nữ, mình khoác mặt </a:t>
            </a:r>
            <a:r>
              <a:rPr lang="vi-VN" sz="3600" i="1" dirty="0" smtClean="0">
                <a:solidFill>
                  <a:srgbClr val="FFFF00"/>
                </a:solidFill>
              </a:rPr>
              <a:t>trời,</a:t>
            </a:r>
            <a:endParaRPr lang="en-US" sz="3600" i="1" dirty="0" smtClean="0">
              <a:solidFill>
                <a:srgbClr val="FFFF00"/>
              </a:solidFill>
            </a:endParaRPr>
          </a:p>
          <a:p>
            <a:r>
              <a:rPr lang="vi-VN" sz="3600" i="1" dirty="0" smtClean="0">
                <a:solidFill>
                  <a:srgbClr val="FFFF00"/>
                </a:solidFill>
              </a:rPr>
              <a:t>chân </a:t>
            </a:r>
            <a:r>
              <a:rPr lang="vi-VN" sz="3600" i="1" dirty="0">
                <a:solidFill>
                  <a:srgbClr val="FFFF00"/>
                </a:solidFill>
              </a:rPr>
              <a:t>đạp mặt trăng</a:t>
            </a:r>
            <a:r>
              <a:rPr lang="vi-VN" sz="3600" i="1" dirty="0" smtClean="0">
                <a:solidFill>
                  <a:srgbClr val="FFFF00"/>
                </a:solidFill>
              </a:rPr>
              <a:t>.</a:t>
            </a:r>
            <a:endParaRPr lang="vi-VN" sz="3600" i="1" dirty="0">
              <a:solidFill>
                <a:srgbClr val="FFFF00"/>
              </a:solidFill>
            </a:endParaRPr>
          </a:p>
          <a:p>
            <a:r>
              <a:rPr lang="vi-VN" sz="2800" dirty="0">
                <a:solidFill>
                  <a:srgbClr val="FFFF00"/>
                </a:solidFill>
              </a:rPr>
              <a:t>Bài trích sách Khải huyền của thánh Gio-an tông đồ.</a:t>
            </a:r>
            <a:endParaRPr lang="vi-VN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2549"/>
          </a:xfrm>
        </p:spPr>
        <p:txBody>
          <a:bodyPr>
            <a:normAutofit/>
          </a:bodyPr>
          <a:lstStyle/>
          <a:p>
            <a:pPr algn="just"/>
            <a:r>
              <a:rPr lang="vi-VN" sz="6600" dirty="0" smtClean="0">
                <a:solidFill>
                  <a:srgbClr val="003366"/>
                </a:solidFill>
              </a:rPr>
              <a:t>Nữ </a:t>
            </a:r>
            <a:r>
              <a:rPr lang="vi-VN" sz="6600" dirty="0">
                <a:solidFill>
                  <a:srgbClr val="003366"/>
                </a:solidFill>
              </a:rPr>
              <a:t>hoàng bên hữu Thánh </a:t>
            </a:r>
            <a:r>
              <a:rPr lang="vi-VN" sz="6600" dirty="0" smtClean="0">
                <a:solidFill>
                  <a:srgbClr val="003366"/>
                </a:solidFill>
              </a:rPr>
              <a:t>Vương</a:t>
            </a:r>
            <a:r>
              <a:rPr lang="en-US" sz="6600" dirty="0" smtClean="0">
                <a:solidFill>
                  <a:srgbClr val="003366"/>
                </a:solidFill>
              </a:rPr>
              <a:t> </a:t>
            </a:r>
            <a:r>
              <a:rPr lang="vi-VN" sz="6600" dirty="0" smtClean="0">
                <a:solidFill>
                  <a:srgbClr val="003366"/>
                </a:solidFill>
              </a:rPr>
              <a:t>điểm </a:t>
            </a:r>
            <a:r>
              <a:rPr lang="vi-VN" sz="6600" dirty="0">
                <a:solidFill>
                  <a:srgbClr val="003366"/>
                </a:solidFill>
              </a:rPr>
              <a:t>trang lộng lẫy toàn vàng Ô-phia.</a:t>
            </a:r>
            <a:endParaRPr lang="en-US" sz="6600" b="0" dirty="0">
              <a:solidFill>
                <a:srgbClr val="003366"/>
              </a:solidFill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20456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solidFill>
                  <a:srgbClr val="C00000"/>
                </a:solidFill>
              </a:rPr>
              <a:t>Đáp</a:t>
            </a:r>
            <a:r>
              <a:rPr lang="en-US" sz="4000" u="sng" dirty="0">
                <a:solidFill>
                  <a:srgbClr val="C00000"/>
                </a:solidFill>
              </a:rPr>
              <a:t> </a:t>
            </a:r>
            <a:r>
              <a:rPr lang="en-US" sz="4000" u="sng" dirty="0" err="1">
                <a:solidFill>
                  <a:srgbClr val="C00000"/>
                </a:solidFill>
              </a:rPr>
              <a:t>ca</a:t>
            </a:r>
            <a:r>
              <a:rPr lang="en-US" sz="4000" u="sng" dirty="0">
                <a:solidFill>
                  <a:srgbClr val="C00000"/>
                </a:solidFill>
              </a:rPr>
              <a:t>: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8150"/>
            <a:ext cx="34099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6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98923"/>
            <a:ext cx="758252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u="sng" dirty="0" smtClean="0">
                <a:solidFill>
                  <a:srgbClr val="FFFF00"/>
                </a:solidFill>
              </a:rPr>
              <a:t>Bài </a:t>
            </a:r>
            <a:r>
              <a:rPr lang="vi-VN" sz="2800" u="sng" dirty="0">
                <a:solidFill>
                  <a:srgbClr val="FFFF00"/>
                </a:solidFill>
              </a:rPr>
              <a:t>đọc </a:t>
            </a:r>
            <a:r>
              <a:rPr lang="vi-VN" sz="2800" u="sng" dirty="0" smtClean="0">
                <a:solidFill>
                  <a:srgbClr val="FFFF00"/>
                </a:solidFill>
              </a:rPr>
              <a:t>2</a:t>
            </a:r>
            <a:endParaRPr lang="vi-VN" sz="2800" u="sng" dirty="0">
              <a:solidFill>
                <a:srgbClr val="FFFF00"/>
              </a:solidFill>
            </a:endParaRPr>
          </a:p>
          <a:p>
            <a:r>
              <a:rPr lang="vi-VN" sz="2800" i="1" dirty="0">
                <a:solidFill>
                  <a:srgbClr val="FFFF00"/>
                </a:solidFill>
              </a:rPr>
              <a:t>Mở đường là Đức </a:t>
            </a:r>
            <a:r>
              <a:rPr lang="vi-VN" sz="2800" i="1" dirty="0" smtClean="0">
                <a:solidFill>
                  <a:srgbClr val="FFFF00"/>
                </a:solidFill>
              </a:rPr>
              <a:t>Ki-tô,</a:t>
            </a:r>
            <a:endParaRPr lang="en-US" sz="2800" i="1" dirty="0" smtClean="0">
              <a:solidFill>
                <a:srgbClr val="FFFF00"/>
              </a:solidFill>
            </a:endParaRPr>
          </a:p>
          <a:p>
            <a:r>
              <a:rPr lang="vi-VN" sz="2800" i="1" dirty="0" smtClean="0">
                <a:solidFill>
                  <a:srgbClr val="FFFF00"/>
                </a:solidFill>
              </a:rPr>
              <a:t>rồi </a:t>
            </a:r>
            <a:r>
              <a:rPr lang="vi-VN" sz="2800" i="1" dirty="0">
                <a:solidFill>
                  <a:srgbClr val="FFFF00"/>
                </a:solidFill>
              </a:rPr>
              <a:t>đến lượt những kẻ thuộc về Người</a:t>
            </a:r>
            <a:r>
              <a:rPr lang="vi-VN" sz="2800" i="1" dirty="0" smtClean="0">
                <a:solidFill>
                  <a:srgbClr val="FFFF00"/>
                </a:solidFill>
              </a:rPr>
              <a:t>.</a:t>
            </a:r>
            <a:endParaRPr lang="vi-VN" sz="2800" i="1" dirty="0">
              <a:solidFill>
                <a:srgbClr val="FFFF00"/>
              </a:solidFill>
            </a:endParaRPr>
          </a:p>
          <a:p>
            <a:r>
              <a:rPr lang="vi-VN" sz="2800" dirty="0">
                <a:solidFill>
                  <a:srgbClr val="FFFF00"/>
                </a:solidFill>
              </a:rPr>
              <a:t>Bài trích thư thứ nhất của thánh Phao-lô tông </a:t>
            </a:r>
            <a:r>
              <a:rPr lang="vi-VN" sz="2800" dirty="0" smtClean="0">
                <a:solidFill>
                  <a:srgbClr val="FFFF00"/>
                </a:solidFill>
              </a:rPr>
              <a:t>đồ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vi-VN" sz="2800" dirty="0" smtClean="0">
                <a:solidFill>
                  <a:srgbClr val="FFFF00"/>
                </a:solidFill>
              </a:rPr>
              <a:t>gửi </a:t>
            </a:r>
            <a:r>
              <a:rPr lang="vi-VN" sz="2800" dirty="0">
                <a:solidFill>
                  <a:srgbClr val="FFFF00"/>
                </a:solidFill>
              </a:rPr>
              <a:t>tín hữu Cô-rin-tô.</a:t>
            </a:r>
            <a:endParaRPr lang="vi-VN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700" b="0" u="sng" dirty="0" smtClean="0">
                <a:solidFill>
                  <a:srgbClr val="C00000"/>
                </a:solidFill>
                <a:effectLst/>
              </a:rPr>
              <a:t>Alleluia-alleluia:</a:t>
            </a:r>
            <a:r>
              <a:rPr lang="en-US" sz="6700" b="0" dirty="0" smtClean="0">
                <a:solidFill>
                  <a:srgbClr val="003366"/>
                </a:solidFill>
                <a:effectLst/>
              </a:rPr>
              <a:t> </a:t>
            </a:r>
            <a:r>
              <a:rPr lang="vi-VN" sz="6700" dirty="0">
                <a:solidFill>
                  <a:srgbClr val="003366"/>
                </a:solidFill>
              </a:rPr>
              <a:t>Đức Ma-ri-a được rước lên </a:t>
            </a:r>
            <a:r>
              <a:rPr lang="vi-VN" sz="6700" dirty="0" smtClean="0">
                <a:solidFill>
                  <a:srgbClr val="003366"/>
                </a:solidFill>
              </a:rPr>
              <a:t>trời,</a:t>
            </a:r>
            <a:r>
              <a:rPr lang="en-US" sz="6700" dirty="0" smtClean="0">
                <a:solidFill>
                  <a:srgbClr val="003366"/>
                </a:solidFill>
              </a:rPr>
              <a:t> </a:t>
            </a:r>
            <a:r>
              <a:rPr lang="vi-VN" sz="6700" dirty="0" smtClean="0">
                <a:solidFill>
                  <a:srgbClr val="003366"/>
                </a:solidFill>
              </a:rPr>
              <a:t>muôn </a:t>
            </a:r>
            <a:r>
              <a:rPr lang="vi-VN" sz="6700" dirty="0">
                <a:solidFill>
                  <a:srgbClr val="003366"/>
                </a:solidFill>
              </a:rPr>
              <a:t>vàn thiên sứ hoan hỷ mừng vui.</a:t>
            </a:r>
            <a:r>
              <a:rPr lang="en-US" sz="6700" b="0" dirty="0" smtClean="0">
                <a:solidFill>
                  <a:srgbClr val="003366"/>
                </a:solidFill>
                <a:effectLst/>
              </a:rPr>
              <a:t> </a:t>
            </a:r>
            <a:r>
              <a:rPr lang="en-US" sz="6700" b="0" u="sng" dirty="0" smtClean="0">
                <a:solidFill>
                  <a:srgbClr val="C00000"/>
                </a:solidFill>
                <a:effectLst/>
              </a:rPr>
              <a:t>Alleluia.</a:t>
            </a:r>
            <a:endParaRPr lang="en-US" sz="6700" b="0" u="sng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742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Thiên Chúa đã dùng Tin Mừng mà kêu gọi chúng ta, để chúng ta được hưởng vinh quang của Chúa chúng ta là Đức Giê-su Ki-tô.</a:t>
            </a:r>
            <a:endParaRPr lang="en-US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  <a:endParaRPr lang="en-US" sz="36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3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IX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3"/>
            <a:ext cx="9144000" cy="51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" y="195113"/>
            <a:ext cx="899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FFFF00"/>
                </a:solidFill>
              </a:rPr>
              <a:t>Bài đọc </a:t>
            </a:r>
            <a:r>
              <a:rPr lang="vi-VN" sz="2800" u="sng" dirty="0" smtClean="0">
                <a:solidFill>
                  <a:srgbClr val="FFFF00"/>
                </a:solidFill>
              </a:rPr>
              <a:t>1</a:t>
            </a:r>
            <a:endParaRPr lang="vi-VN" sz="2800" u="sng" dirty="0">
              <a:solidFill>
                <a:srgbClr val="FFFF00"/>
              </a:solidFill>
            </a:endParaRPr>
          </a:p>
          <a:p>
            <a:r>
              <a:rPr lang="vi-VN" sz="2800" i="1" dirty="0">
                <a:solidFill>
                  <a:srgbClr val="FFFF00"/>
                </a:solidFill>
              </a:rPr>
              <a:t>Nhan sắc ngươi tuyệt vời nhờ ánh huy hoàng của Ta chiếu toả trên ngươi, thế mà ngươi đã đàng điếm</a:t>
            </a:r>
            <a:r>
              <a:rPr lang="vi-VN" sz="2800" i="1" dirty="0" smtClean="0">
                <a:solidFill>
                  <a:srgbClr val="FFFF00"/>
                </a:solidFill>
              </a:rPr>
              <a:t>.</a:t>
            </a:r>
            <a:endParaRPr lang="vi-VN" sz="2800" i="1" dirty="0">
              <a:solidFill>
                <a:srgbClr val="FFFF00"/>
              </a:solidFill>
            </a:endParaRPr>
          </a:p>
          <a:p>
            <a:r>
              <a:rPr lang="vi-VN" sz="2800" dirty="0">
                <a:solidFill>
                  <a:srgbClr val="FFFF00"/>
                </a:solidFill>
              </a:rPr>
              <a:t>Bài trích sách ngôn sứ Ê-dê-ki-en.</a:t>
            </a:r>
          </a:p>
        </p:txBody>
      </p:sp>
    </p:spTree>
    <p:extLst>
      <p:ext uri="{BB962C8B-B14F-4D97-AF65-F5344CB8AC3E}">
        <p14:creationId xmlns:p14="http://schemas.microsoft.com/office/powerpoint/2010/main" val="39162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Giờ đây cơn giận đã nguôi </a:t>
            </a:r>
            <a:r>
              <a:rPr lang="vi-VN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rồi,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và </a:t>
            </a:r>
            <a:r>
              <a:rPr lang="vi-VN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lại ban niềm an ủi.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750"/>
            <a:ext cx="3057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Anh em hãy đón nhận lời Thiên Chúa, không phải như lời người phàm, nhưng như lời Thiên Chúa, đúng theo bản tính của lời ấy</a:t>
            </a:r>
            <a:endParaRPr lang="en-US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3"/>
            <a:ext cx="9144000" cy="51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3"/>
            <a:ext cx="9144000" cy="51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3"/>
            <a:ext cx="9144000" cy="51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IX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99508"/>
            <a:ext cx="89364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</a:rPr>
              <a:t> 1.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Ta </a:t>
            </a:r>
            <a:r>
              <a:rPr lang="en-US" sz="2800" dirty="0" err="1" smtClean="0">
                <a:solidFill>
                  <a:srgbClr val="FFFF00"/>
                </a:solidFill>
              </a:rPr>
              <a:t>sẽ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xét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xử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các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ngươi</a:t>
            </a:r>
            <a:r>
              <a:rPr lang="en-US" sz="2800" dirty="0" smtClean="0">
                <a:solidFill>
                  <a:srgbClr val="FFFF00"/>
                </a:solidFill>
              </a:rPr>
              <a:t>; </a:t>
            </a:r>
            <a:r>
              <a:rPr lang="en-US" sz="2800" dirty="0" err="1" smtClean="0">
                <a:solidFill>
                  <a:srgbClr val="FFFF00"/>
                </a:solidFill>
              </a:rPr>
              <a:t>ai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nấy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theo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đường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lối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mình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trích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sách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ngôn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sứ</a:t>
            </a:r>
            <a:r>
              <a:rPr lang="en-US" sz="2800" dirty="0" smtClean="0">
                <a:solidFill>
                  <a:srgbClr val="FFFF00"/>
                </a:solidFill>
              </a:rPr>
              <a:t> Ê-</a:t>
            </a:r>
            <a:r>
              <a:rPr lang="en-US" sz="2800" dirty="0" err="1" smtClean="0">
                <a:solidFill>
                  <a:srgbClr val="FFFF00"/>
                </a:solidFill>
              </a:rPr>
              <a:t>dê</a:t>
            </a:r>
            <a:r>
              <a:rPr lang="en-US" sz="2800" dirty="0" smtClean="0">
                <a:solidFill>
                  <a:srgbClr val="FFFF00"/>
                </a:solidFill>
              </a:rPr>
              <a:t>-</a:t>
            </a:r>
            <a:r>
              <a:rPr lang="en-US" sz="2800" dirty="0" err="1" smtClean="0">
                <a:solidFill>
                  <a:srgbClr val="FFFF00"/>
                </a:solidFill>
              </a:rPr>
              <a:t>ki</a:t>
            </a:r>
            <a:r>
              <a:rPr lang="en-US" sz="2800" dirty="0" smtClean="0">
                <a:solidFill>
                  <a:srgbClr val="FFFF00"/>
                </a:solidFill>
              </a:rPr>
              <a:t>-en</a:t>
            </a:r>
          </a:p>
        </p:txBody>
      </p:sp>
    </p:spTree>
    <p:extLst>
      <p:ext uri="{BB962C8B-B14F-4D97-AF65-F5344CB8AC3E}">
        <p14:creationId xmlns:p14="http://schemas.microsoft.com/office/powerpoint/2010/main" val="9514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Trời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xin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tạo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cho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con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một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tấm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lòng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trong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trắng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8150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0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Cha là Chúa tể trời đất, con xin ngợi khen Cha, vì Cha đã mặc khải mầu nhiệm Nước Trời cho những người bé mọn.</a:t>
            </a:r>
            <a:endParaRPr lang="en-US" sz="6000" b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4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1021</Words>
  <Application>Microsoft Office PowerPoint</Application>
  <PresentationFormat>On-screen Show (16:9)</PresentationFormat>
  <Paragraphs>144</Paragraphs>
  <Slides>95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28</vt:i4>
      </vt:variant>
      <vt:variant>
        <vt:lpstr>Slide Titles</vt:lpstr>
      </vt:variant>
      <vt:variant>
        <vt:i4>95</vt:i4>
      </vt:variant>
    </vt:vector>
  </HeadingPairs>
  <TitlesOfParts>
    <vt:vector size="123" baseType="lpstr">
      <vt:lpstr>Office Theme</vt:lpstr>
      <vt:lpstr>1_Office Theme</vt:lpstr>
      <vt:lpstr>2_Office Theme</vt:lpstr>
      <vt:lpstr>3_Office Theme</vt:lpstr>
      <vt:lpstr>4_Office Theme</vt:lpstr>
      <vt:lpstr>6_Office Theme</vt:lpstr>
      <vt:lpstr>9_Office Theme</vt:lpstr>
      <vt:lpstr>10_Office Theme</vt:lpstr>
      <vt:lpstr>12_Office Theme</vt:lpstr>
      <vt:lpstr>14_Office Theme</vt:lpstr>
      <vt:lpstr>15_Office Theme</vt:lpstr>
      <vt:lpstr>17_Office Theme</vt:lpstr>
      <vt:lpstr>18_Office Theme</vt:lpstr>
      <vt:lpstr>20_Office Theme</vt:lpstr>
      <vt:lpstr>22_Office Theme</vt:lpstr>
      <vt:lpstr>23_Office Theme</vt:lpstr>
      <vt:lpstr>25_Office Theme</vt:lpstr>
      <vt:lpstr>26_Office Theme</vt:lpstr>
      <vt:lpstr>27_Office Theme</vt:lpstr>
      <vt:lpstr>32_Office Theme</vt:lpstr>
      <vt:lpstr>33_Office Theme</vt:lpstr>
      <vt:lpstr>34_Office Theme</vt:lpstr>
      <vt:lpstr>13_Office Theme</vt:lpstr>
      <vt:lpstr>8_Office Theme</vt:lpstr>
      <vt:lpstr>36_Default Design</vt:lpstr>
      <vt:lpstr>11_Office Theme</vt:lpstr>
      <vt:lpstr>19_Office Theme</vt:lpstr>
      <vt:lpstr>21_Office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CHIỀU THỨ TƯ NGÀY 14-08 THÁNH LỄ VỌNG ĐỨC MARIA HỒN XÁC LÊN TRỜI ( Sách bài đọc quyển 2 trang 779 )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Đáp ca: Lạy Chúa, xin đứng dậy, để cùng với hòm bia oai linh Chúa, ngự về chốn nghỉ ngơi.</vt:lpstr>
      <vt:lpstr>PowerPoint Presentation</vt:lpstr>
      <vt:lpstr>Alleluia-alleluia: Phúc thay kẻ lắng nghe và tuân giữ lời Thiên Chúa. Alleluia.</vt:lpstr>
      <vt:lpstr>PowerPoint Presentation</vt:lpstr>
      <vt:lpstr>PowerPoint Presentation</vt:lpstr>
      <vt:lpstr>PowerPoint Presentation</vt:lpstr>
      <vt:lpstr>PowerPoint Presentation</vt:lpstr>
      <vt:lpstr>THỨ NĂM NGÀY 15-08 THÁNH LỄ CHÍNH NGÀY ĐỨC MARIA HỒN XÁC LÊN TRỜI Lễ Trọng ( Sách bài đọc quyển 2 trang 780 )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Nữ hoàng bên hữu Thánh Vương điểm trang lộng lẫy toàn vàng Ô-phia.</vt:lpstr>
      <vt:lpstr>PowerPoint Presentation</vt:lpstr>
      <vt:lpstr>Alleluia-alleluia: Đức Ma-ri-a được rước lên trời, muôn vàn thiên sứ hoan hỷ mừng vui. Alleluia.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RePack by Diakov</cp:lastModifiedBy>
  <cp:revision>67</cp:revision>
  <dcterms:created xsi:type="dcterms:W3CDTF">2022-10-30T00:36:35Z</dcterms:created>
  <dcterms:modified xsi:type="dcterms:W3CDTF">2024-07-02T13:24:51Z</dcterms:modified>
</cp:coreProperties>
</file>