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92" r:id="rId11"/>
    <p:sldMasterId id="2147483804" r:id="rId12"/>
    <p:sldMasterId id="2147483828" r:id="rId13"/>
    <p:sldMasterId id="2147483852" r:id="rId14"/>
    <p:sldMasterId id="2147483876" r:id="rId15"/>
    <p:sldMasterId id="2147483924" r:id="rId16"/>
    <p:sldMasterId id="2147483936" r:id="rId17"/>
    <p:sldMasterId id="2147484076" r:id="rId18"/>
    <p:sldMasterId id="2147484088" r:id="rId19"/>
    <p:sldMasterId id="2147484100" r:id="rId20"/>
    <p:sldMasterId id="2147484112" r:id="rId21"/>
    <p:sldMasterId id="2147484124" r:id="rId22"/>
  </p:sldMasterIdLst>
  <p:sldIdLst>
    <p:sldId id="261" r:id="rId23"/>
    <p:sldId id="311" r:id="rId24"/>
    <p:sldId id="256" r:id="rId25"/>
    <p:sldId id="367" r:id="rId26"/>
    <p:sldId id="366" r:id="rId27"/>
    <p:sldId id="257" r:id="rId28"/>
    <p:sldId id="258" r:id="rId29"/>
    <p:sldId id="325" r:id="rId30"/>
    <p:sldId id="349" r:id="rId31"/>
    <p:sldId id="315" r:id="rId32"/>
    <p:sldId id="369" r:id="rId33"/>
    <p:sldId id="368" r:id="rId34"/>
    <p:sldId id="259" r:id="rId35"/>
    <p:sldId id="267" r:id="rId36"/>
    <p:sldId id="312" r:id="rId37"/>
    <p:sldId id="365" r:id="rId38"/>
    <p:sldId id="293" r:id="rId39"/>
    <p:sldId id="271" r:id="rId40"/>
    <p:sldId id="326" r:id="rId41"/>
    <p:sldId id="348" r:id="rId42"/>
    <p:sldId id="350" r:id="rId43"/>
    <p:sldId id="298" r:id="rId44"/>
    <p:sldId id="289" r:id="rId45"/>
    <p:sldId id="313" r:id="rId46"/>
    <p:sldId id="364" r:id="rId47"/>
    <p:sldId id="294" r:id="rId48"/>
    <p:sldId id="291" r:id="rId49"/>
    <p:sldId id="327" r:id="rId50"/>
    <p:sldId id="347" r:id="rId51"/>
    <p:sldId id="351" r:id="rId52"/>
    <p:sldId id="292" r:id="rId53"/>
    <p:sldId id="276" r:id="rId54"/>
    <p:sldId id="317" r:id="rId55"/>
    <p:sldId id="363" r:id="rId56"/>
    <p:sldId id="288" r:id="rId57"/>
    <p:sldId id="278" r:id="rId58"/>
    <p:sldId id="328" r:id="rId59"/>
    <p:sldId id="346" r:id="rId60"/>
    <p:sldId id="352" r:id="rId61"/>
    <p:sldId id="279" r:id="rId62"/>
    <p:sldId id="280" r:id="rId63"/>
    <p:sldId id="319" r:id="rId64"/>
    <p:sldId id="362" r:id="rId65"/>
    <p:sldId id="281" r:id="rId66"/>
    <p:sldId id="282" r:id="rId67"/>
    <p:sldId id="329" r:id="rId68"/>
    <p:sldId id="345" r:id="rId69"/>
    <p:sldId id="353" r:id="rId70"/>
    <p:sldId id="283" r:id="rId71"/>
    <p:sldId id="284" r:id="rId72"/>
    <p:sldId id="323" r:id="rId73"/>
    <p:sldId id="361" r:id="rId74"/>
    <p:sldId id="285" r:id="rId75"/>
    <p:sldId id="286" r:id="rId76"/>
    <p:sldId id="330" r:id="rId77"/>
    <p:sldId id="344" r:id="rId78"/>
    <p:sldId id="354" r:id="rId79"/>
    <p:sldId id="324" r:id="rId8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93" autoAdjust="0"/>
  </p:normalViewPr>
  <p:slideViewPr>
    <p:cSldViewPr>
      <p:cViewPr>
        <p:scale>
          <a:sx n="125" d="100"/>
          <a:sy n="125" d="100"/>
        </p:scale>
        <p:origin x="-1618" y="-6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510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84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74" Type="http://schemas.openxmlformats.org/officeDocument/2006/relationships/slide" Target="slides/slide52.xml"/><Relationship Id="rId79" Type="http://schemas.openxmlformats.org/officeDocument/2006/relationships/slide" Target="slides/slide57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9.xml"/><Relationship Id="rId82" Type="http://schemas.openxmlformats.org/officeDocument/2006/relationships/viewProps" Target="view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77" Type="http://schemas.openxmlformats.org/officeDocument/2006/relationships/slide" Target="slides/slide5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80" Type="http://schemas.openxmlformats.org/officeDocument/2006/relationships/slide" Target="slides/slide5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slide" Target="slides/slide53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slide" Target="slides/slide56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6" Type="http://schemas.openxmlformats.org/officeDocument/2006/relationships/slide" Target="slides/slide5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7.xml"/><Relationship Id="rId24" Type="http://schemas.openxmlformats.org/officeDocument/2006/relationships/slide" Target="slides/slide2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66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57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666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716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0101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857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8284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3619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399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478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24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8793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9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584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219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54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702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711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0121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811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50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746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126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9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584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219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54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702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7110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012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81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5026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746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1264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9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5849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219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54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7025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7110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01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8112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5026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7468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126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9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5849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2198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549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7025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71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012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8112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5026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7468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1264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9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5849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2198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549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70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7110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0121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8112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5026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7468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1264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9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5849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2198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5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7025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7110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0121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8112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5026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7468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1264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9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5849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219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549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7025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7110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0121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8112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5026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7468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1264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801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37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1601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97280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62774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1999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9225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62741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5411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5400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00572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327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95598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30876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1503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8273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78470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8829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82643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12701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89017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703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74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5137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45863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23236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6356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60912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9224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00215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00521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419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6004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654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9320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00573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56892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4363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77371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68482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98097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4474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1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9402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377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727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9720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76015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64903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95454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9426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08136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737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0618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32173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68028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708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9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02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809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395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5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711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54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9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233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32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73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091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71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94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83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371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40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919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349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61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6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001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499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421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5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186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60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817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910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822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607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29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561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39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2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172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020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421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289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174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719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681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79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672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1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359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886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324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400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018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80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716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383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89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14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410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872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924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93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939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197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848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736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617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4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623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654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192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871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567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291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428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291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42828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29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8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2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2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2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2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2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2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2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4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616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9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13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7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0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6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9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1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2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XV </a:t>
            </a: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2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97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"/>
            <a:ext cx="9144000" cy="51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9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BA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</a:t>
            </a:r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</a:t>
            </a:r>
            <a:b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</a:t>
            </a:r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NIÊN</a:t>
            </a:r>
          </a:p>
        </p:txBody>
      </p:sp>
    </p:spTree>
    <p:extLst>
      <p:ext uri="{BB962C8B-B14F-4D97-AF65-F5344CB8AC3E}">
        <p14:creationId xmlns:p14="http://schemas.microsoft.com/office/powerpoint/2010/main" val="34638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8"/>
            <a:ext cx="9144000" cy="51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2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09550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u="sng" dirty="0" err="1" smtClean="0">
                <a:solidFill>
                  <a:srgbClr val="FFFF00"/>
                </a:solidFill>
              </a:rPr>
              <a:t>Bài</a:t>
            </a:r>
            <a:r>
              <a:rPr lang="en-US" sz="3200" u="sng" dirty="0" smtClean="0">
                <a:solidFill>
                  <a:srgbClr val="FFFF00"/>
                </a:solidFill>
              </a:rPr>
              <a:t> </a:t>
            </a:r>
            <a:r>
              <a:rPr lang="en-US" sz="3200" u="sng" dirty="0" err="1" smtClean="0">
                <a:solidFill>
                  <a:srgbClr val="FFFF00"/>
                </a:solidFill>
              </a:rPr>
              <a:t>đọc</a:t>
            </a:r>
            <a:r>
              <a:rPr lang="en-US" sz="3200" u="sng" dirty="0" smtClean="0">
                <a:solidFill>
                  <a:srgbClr val="FFFF00"/>
                </a:solidFill>
              </a:rPr>
              <a:t> 1</a:t>
            </a:r>
          </a:p>
          <a:p>
            <a:r>
              <a:rPr lang="en-US" sz="3200" dirty="0" err="1">
                <a:solidFill>
                  <a:srgbClr val="FFFF00"/>
                </a:solidFill>
              </a:rPr>
              <a:t>Bài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trích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sách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ngôn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sứ</a:t>
            </a:r>
            <a:r>
              <a:rPr lang="en-US" sz="3200" dirty="0">
                <a:solidFill>
                  <a:srgbClr val="FFFF00"/>
                </a:solidFill>
              </a:rPr>
              <a:t> I-</a:t>
            </a:r>
            <a:r>
              <a:rPr lang="en-US" sz="3200" dirty="0" err="1">
                <a:solidFill>
                  <a:srgbClr val="FFFF00"/>
                </a:solidFill>
              </a:rPr>
              <a:t>sai</a:t>
            </a:r>
            <a:r>
              <a:rPr lang="en-US" sz="3200" dirty="0">
                <a:solidFill>
                  <a:srgbClr val="FFFF00"/>
                </a:solidFill>
              </a:rPr>
              <a:t>-a</a:t>
            </a:r>
            <a:r>
              <a:rPr lang="en-US" sz="3200" dirty="0" smtClean="0">
                <a:solidFill>
                  <a:srgbClr val="FFFF00"/>
                </a:solidFill>
              </a:rPr>
              <a:t>.</a:t>
            </a:r>
          </a:p>
          <a:p>
            <a:r>
              <a:rPr lang="vi-VN" sz="3200" dirty="0" smtClean="0">
                <a:solidFill>
                  <a:srgbClr val="FFFF00"/>
                </a:solidFill>
              </a:rPr>
              <a:t>Nếu </a:t>
            </a:r>
            <a:r>
              <a:rPr lang="vi-VN" sz="3200" dirty="0">
                <a:solidFill>
                  <a:srgbClr val="FFFF00"/>
                </a:solidFill>
              </a:rPr>
              <a:t>các ngươi không vững tin, thì các ngươi sẽ không đứng vững.</a:t>
            </a:r>
            <a:endParaRPr lang="vi-VN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8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vi-V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Thiên Chúa củng cố thành đô đến muôn đời muôn thuở.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  <a:endParaRPr lang="en-US" sz="440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431" y="361950"/>
            <a:ext cx="36195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40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Ngày hôm nay, anh em chớ cứng </a:t>
            </a:r>
            <a:r>
              <a:rPr lang="vi-VN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lòng,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vi-VN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nhưng </a:t>
            </a:r>
            <a:r>
              <a:rPr lang="vi-V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hãy nghe tiếng Chúa.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45725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8"/>
            <a:ext cx="9144000" cy="51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7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74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" y="0"/>
            <a:ext cx="908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7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81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TƯ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</a:t>
            </a:r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</a:t>
            </a:r>
            <a:endParaRPr lang="vi-VN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189461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8"/>
            <a:ext cx="9144000" cy="51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2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361950"/>
            <a:ext cx="89916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u="sng" dirty="0" err="1" smtClean="0">
                <a:solidFill>
                  <a:srgbClr val="FFFF00"/>
                </a:solidFill>
              </a:rPr>
              <a:t>Bài</a:t>
            </a:r>
            <a:r>
              <a:rPr lang="en-US" sz="3600" u="sng" dirty="0" smtClean="0">
                <a:solidFill>
                  <a:srgbClr val="FFFF00"/>
                </a:solidFill>
              </a:rPr>
              <a:t> </a:t>
            </a:r>
            <a:r>
              <a:rPr lang="en-US" sz="3600" u="sng" dirty="0" err="1" smtClean="0">
                <a:solidFill>
                  <a:srgbClr val="FFFF00"/>
                </a:solidFill>
              </a:rPr>
              <a:t>đọc</a:t>
            </a:r>
            <a:r>
              <a:rPr lang="en-US" sz="3600" u="sng" dirty="0" smtClean="0">
                <a:solidFill>
                  <a:srgbClr val="FFFF00"/>
                </a:solidFill>
              </a:rPr>
              <a:t> 1</a:t>
            </a:r>
          </a:p>
          <a:p>
            <a:r>
              <a:rPr lang="en-US" sz="3600" dirty="0" err="1" smtClean="0">
                <a:solidFill>
                  <a:srgbClr val="FFFF00"/>
                </a:solidFill>
              </a:rPr>
              <a:t>Bài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trích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sách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ngôn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sứ</a:t>
            </a:r>
            <a:r>
              <a:rPr lang="en-US" sz="3600" dirty="0">
                <a:solidFill>
                  <a:srgbClr val="FFFF00"/>
                </a:solidFill>
              </a:rPr>
              <a:t> I-</a:t>
            </a:r>
            <a:r>
              <a:rPr lang="en-US" sz="3600" dirty="0" err="1">
                <a:solidFill>
                  <a:srgbClr val="FFFF00"/>
                </a:solidFill>
              </a:rPr>
              <a:t>sai</a:t>
            </a:r>
            <a:r>
              <a:rPr lang="en-US" sz="3600" dirty="0">
                <a:solidFill>
                  <a:srgbClr val="FFFF00"/>
                </a:solidFill>
              </a:rPr>
              <a:t>-a</a:t>
            </a:r>
            <a:r>
              <a:rPr lang="en-US" sz="3600" dirty="0" smtClean="0">
                <a:solidFill>
                  <a:srgbClr val="FFFF00"/>
                </a:solidFill>
              </a:rPr>
              <a:t>.</a:t>
            </a:r>
          </a:p>
          <a:p>
            <a:r>
              <a:rPr lang="en-US" sz="3200" dirty="0" err="1" smtClean="0">
                <a:solidFill>
                  <a:srgbClr val="FFFF00"/>
                </a:solidFill>
              </a:rPr>
              <a:t>Cái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rìu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lại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lên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mặt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với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kẻ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cầm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rìu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mà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chặt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sao</a:t>
            </a:r>
            <a:r>
              <a:rPr lang="en-US" sz="3200" dirty="0">
                <a:solidFill>
                  <a:srgbClr val="FFFF00"/>
                </a:solidFill>
              </a:rPr>
              <a:t> ?</a:t>
            </a:r>
            <a:endParaRPr lang="vi-VN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45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vi-V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 không ruồng rẫy dân Người.</a:t>
            </a:r>
            <a:endParaRPr 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  <a:endParaRPr lang="en-US" sz="440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767" y="361950"/>
            <a:ext cx="38671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87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5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Lạy Cha là Chúa Tể trời đất, con xin ngợi khen Cha, vì Cha đã mặc khải mầu nhiệm Nước Trời cho những người bé mọn.</a:t>
            </a:r>
            <a:endParaRPr lang="en-US" sz="5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65375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8"/>
            <a:ext cx="9144000" cy="51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6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" y="0"/>
            <a:ext cx="908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7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1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endParaRPr lang="en-US" b="1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r>
              <a:rPr lang="en-US" sz="44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THỨ HAI</a:t>
            </a:r>
          </a:p>
          <a:p>
            <a:r>
              <a:rPr lang="vi-VN" sz="44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SAU CHÚA NHẬT </a:t>
            </a:r>
            <a:r>
              <a:rPr lang="en-US" sz="44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XV</a:t>
            </a:r>
            <a:endParaRPr lang="vi-VN" sz="44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r>
              <a:rPr lang="vi-VN" sz="44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72950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45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NĂM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</a:t>
            </a:r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</a:t>
            </a:r>
            <a:endParaRPr lang="vi-VN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6380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8"/>
            <a:ext cx="9144000" cy="51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2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361950"/>
            <a:ext cx="8382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</a:rPr>
              <a:t>Bài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đọc</a:t>
            </a:r>
            <a:r>
              <a:rPr lang="en-US" sz="3200" dirty="0" smtClean="0">
                <a:solidFill>
                  <a:srgbClr val="FFFF00"/>
                </a:solidFill>
              </a:rPr>
              <a:t> 1</a:t>
            </a:r>
          </a:p>
          <a:p>
            <a:r>
              <a:rPr lang="en-US" sz="3200" dirty="0" err="1">
                <a:solidFill>
                  <a:srgbClr val="FFFF00"/>
                </a:solidFill>
              </a:rPr>
              <a:t>Bài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trích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sách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ngôn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sứ</a:t>
            </a:r>
            <a:r>
              <a:rPr lang="en-US" sz="3200" dirty="0">
                <a:solidFill>
                  <a:srgbClr val="FFFF00"/>
                </a:solidFill>
              </a:rPr>
              <a:t> I-</a:t>
            </a:r>
            <a:r>
              <a:rPr lang="en-US" sz="3200" dirty="0" err="1">
                <a:solidFill>
                  <a:srgbClr val="FFFF00"/>
                </a:solidFill>
              </a:rPr>
              <a:t>sai</a:t>
            </a:r>
            <a:r>
              <a:rPr lang="en-US" sz="3200" dirty="0">
                <a:solidFill>
                  <a:srgbClr val="FFFF00"/>
                </a:solidFill>
              </a:rPr>
              <a:t>-a</a:t>
            </a:r>
            <a:r>
              <a:rPr lang="en-US" sz="3200" dirty="0" smtClean="0">
                <a:solidFill>
                  <a:srgbClr val="FFFF00"/>
                </a:solidFill>
              </a:rPr>
              <a:t>.</a:t>
            </a:r>
          </a:p>
          <a:p>
            <a:r>
              <a:rPr lang="vi-VN" sz="3200" dirty="0" smtClean="0">
                <a:solidFill>
                  <a:srgbClr val="FFFF00"/>
                </a:solidFill>
              </a:rPr>
              <a:t>Này </a:t>
            </a:r>
            <a:r>
              <a:rPr lang="vi-VN" sz="3200" dirty="0">
                <a:solidFill>
                  <a:srgbClr val="FFFF00"/>
                </a:solidFill>
              </a:rPr>
              <a:t>những kẻ nằm trong bụi đất, hãy trỗi dậy, hãy reo mừng !</a:t>
            </a:r>
            <a:endParaRPr lang="vi-VN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60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vi-V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Từ trời xanh Chúa đã nhìn xuống cõi trần.</a:t>
            </a:r>
            <a:endParaRPr 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143" y="361950"/>
            <a:ext cx="47910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95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Tất cả những ai đang vất vả mang gánh nặng nề, hãy đến cùng tôi, tôi sẽ cho nghỉ ngơi bồi dưỡng.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89566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8"/>
            <a:ext cx="9144000" cy="51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2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" y="0"/>
            <a:ext cx="908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7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"/>
            <a:ext cx="9144000" cy="51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6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08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</a:t>
            </a:r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endParaRPr lang="vi-VN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8801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3"/>
            <a:ext cx="9144000" cy="513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2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209550"/>
            <a:ext cx="8610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</a:rPr>
              <a:t>Bài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đọc</a:t>
            </a:r>
            <a:r>
              <a:rPr lang="en-US" sz="3200" dirty="0" smtClean="0">
                <a:solidFill>
                  <a:srgbClr val="FFFF00"/>
                </a:solidFill>
              </a:rPr>
              <a:t> 1</a:t>
            </a:r>
          </a:p>
          <a:p>
            <a:r>
              <a:rPr lang="en-US" sz="3200" dirty="0" err="1">
                <a:solidFill>
                  <a:srgbClr val="FFFF00"/>
                </a:solidFill>
              </a:rPr>
              <a:t>Bài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trích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sách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ngôn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sứ</a:t>
            </a:r>
            <a:r>
              <a:rPr lang="en-US" sz="3200" dirty="0">
                <a:solidFill>
                  <a:srgbClr val="FFFF00"/>
                </a:solidFill>
              </a:rPr>
              <a:t> I-</a:t>
            </a:r>
            <a:r>
              <a:rPr lang="en-US" sz="3200" dirty="0" err="1">
                <a:solidFill>
                  <a:srgbClr val="FFFF00"/>
                </a:solidFill>
              </a:rPr>
              <a:t>sai</a:t>
            </a:r>
            <a:r>
              <a:rPr lang="en-US" sz="3200" dirty="0">
                <a:solidFill>
                  <a:srgbClr val="FFFF00"/>
                </a:solidFill>
              </a:rPr>
              <a:t>-a</a:t>
            </a:r>
            <a:r>
              <a:rPr lang="en-US" sz="3200" dirty="0" smtClean="0">
                <a:solidFill>
                  <a:srgbClr val="FFFF00"/>
                </a:solidFill>
              </a:rPr>
              <a:t>.</a:t>
            </a:r>
          </a:p>
          <a:p>
            <a:r>
              <a:rPr lang="vi-VN" sz="3200" dirty="0" smtClean="0">
                <a:solidFill>
                  <a:srgbClr val="FFFF00"/>
                </a:solidFill>
              </a:rPr>
              <a:t>Ta </a:t>
            </a:r>
            <a:r>
              <a:rPr lang="vi-VN" sz="3200" dirty="0">
                <a:solidFill>
                  <a:srgbClr val="FFFF00"/>
                </a:solidFill>
              </a:rPr>
              <a:t>đã nghe lời ngươi cầu nguyện, Ta đã thấy nước mắt của ngươi.</a:t>
            </a:r>
            <a:endParaRPr lang="vi-VN" sz="32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4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vi-V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Lạy Chúa, chính Ngài đã cứu con khỏi hố diệt vong.</a:t>
            </a:r>
            <a:endParaRPr 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1" y="361950"/>
            <a:ext cx="38195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79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nói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: </a:t>
            </a:r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Chiên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của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tôi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thì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nghe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tiếng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tôi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; </a:t>
            </a:r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tôi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biết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chúng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chúng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theo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tôi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.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19405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3"/>
            <a:ext cx="9144000" cy="513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9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" y="0"/>
            <a:ext cx="908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7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35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09550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u="sng" dirty="0" err="1" smtClean="0">
                <a:solidFill>
                  <a:srgbClr val="FFFF00"/>
                </a:solidFill>
              </a:rPr>
              <a:t>Bài</a:t>
            </a:r>
            <a:r>
              <a:rPr lang="en-US" sz="3200" u="sng" dirty="0" smtClean="0">
                <a:solidFill>
                  <a:srgbClr val="FFFF00"/>
                </a:solidFill>
              </a:rPr>
              <a:t> </a:t>
            </a:r>
            <a:r>
              <a:rPr lang="en-US" sz="3200" u="sng" dirty="0" err="1" smtClean="0">
                <a:solidFill>
                  <a:srgbClr val="FFFF00"/>
                </a:solidFill>
              </a:rPr>
              <a:t>đọc</a:t>
            </a:r>
            <a:r>
              <a:rPr lang="en-US" sz="3200" u="sng" dirty="0" smtClean="0">
                <a:solidFill>
                  <a:srgbClr val="FFFF00"/>
                </a:solidFill>
              </a:rPr>
              <a:t> 1</a:t>
            </a:r>
          </a:p>
          <a:p>
            <a:r>
              <a:rPr lang="en-US" sz="3200" dirty="0" err="1">
                <a:solidFill>
                  <a:srgbClr val="FFFF00"/>
                </a:solidFill>
              </a:rPr>
              <a:t>Bài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trích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sách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ngôn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sứ</a:t>
            </a:r>
            <a:r>
              <a:rPr lang="en-US" sz="3200" dirty="0">
                <a:solidFill>
                  <a:srgbClr val="FFFF00"/>
                </a:solidFill>
              </a:rPr>
              <a:t> I-</a:t>
            </a:r>
            <a:r>
              <a:rPr lang="en-US" sz="3200" dirty="0" err="1">
                <a:solidFill>
                  <a:srgbClr val="FFFF00"/>
                </a:solidFill>
              </a:rPr>
              <a:t>sai</a:t>
            </a:r>
            <a:r>
              <a:rPr lang="en-US" sz="3200" dirty="0">
                <a:solidFill>
                  <a:srgbClr val="FFFF00"/>
                </a:solidFill>
              </a:rPr>
              <a:t>-a</a:t>
            </a:r>
            <a:r>
              <a:rPr lang="en-US" sz="3200" dirty="0" smtClean="0">
                <a:solidFill>
                  <a:srgbClr val="FFFF00"/>
                </a:solidFill>
              </a:rPr>
              <a:t>.</a:t>
            </a:r>
          </a:p>
          <a:p>
            <a:r>
              <a:rPr lang="vi-VN" sz="3200" dirty="0" smtClean="0">
                <a:solidFill>
                  <a:srgbClr val="FFFF00"/>
                </a:solidFill>
              </a:rPr>
              <a:t>Hãy </a:t>
            </a:r>
            <a:r>
              <a:rPr lang="vi-VN" sz="3200" dirty="0">
                <a:solidFill>
                  <a:srgbClr val="FFFF00"/>
                </a:solidFill>
              </a:rPr>
              <a:t>rửa cho sạch, và vứt bỏ tội ác của các ngươi cho khỏi chướng mắt Ta.</a:t>
            </a:r>
            <a:endParaRPr lang="vi-VN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50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</a:t>
            </a:r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</a:t>
            </a:r>
            <a:r>
              <a:rPr lang="vi-VN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endParaRPr lang="vi-VN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71193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3"/>
            <a:ext cx="9144000" cy="513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2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285750"/>
            <a:ext cx="845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solidFill>
                  <a:srgbClr val="FFFF00"/>
                </a:solidFill>
              </a:rPr>
              <a:t>Bài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đọc</a:t>
            </a:r>
            <a:r>
              <a:rPr lang="en-US" sz="3600" dirty="0" smtClean="0">
                <a:solidFill>
                  <a:srgbClr val="FFFF00"/>
                </a:solidFill>
              </a:rPr>
              <a:t> 1</a:t>
            </a:r>
            <a:r>
              <a:rPr lang="en-US" sz="3600" dirty="0">
                <a:solidFill>
                  <a:srgbClr val="FFFF00"/>
                </a:solidFill>
              </a:rPr>
              <a:t/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 err="1">
                <a:solidFill>
                  <a:srgbClr val="FFFF00"/>
                </a:solidFill>
              </a:rPr>
              <a:t>Bài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trích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sách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ngôn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sứ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Mi-kha</a:t>
            </a:r>
            <a:r>
              <a:rPr lang="en-US" sz="3600" dirty="0" smtClean="0">
                <a:solidFill>
                  <a:srgbClr val="FFFF00"/>
                </a:solidFill>
              </a:rPr>
              <a:t>.</a:t>
            </a:r>
          </a:p>
          <a:p>
            <a:r>
              <a:rPr lang="vi-VN" sz="3600" dirty="0" smtClean="0">
                <a:solidFill>
                  <a:srgbClr val="FFFF00"/>
                </a:solidFill>
              </a:rPr>
              <a:t>Muốn </a:t>
            </a:r>
            <a:r>
              <a:rPr lang="vi-VN" sz="3600" dirty="0">
                <a:solidFill>
                  <a:srgbClr val="FFFF00"/>
                </a:solidFill>
              </a:rPr>
              <a:t>cánh đồng nào là chúng cướp lấy, muốn ngôi nhà nào là chúng chiếm đoạt.</a:t>
            </a:r>
            <a:endParaRPr lang="vi-VN" sz="36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83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Autofit/>
          </a:bodyPr>
          <a:lstStyle/>
          <a:p>
            <a:pPr algn="just"/>
            <a:r>
              <a:rPr lang="vi-V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Lạy Chúa, xin đừng quên những người nghèo khổ.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5750"/>
            <a:ext cx="40195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21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5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Trong Đức Ki-tô, Thiên Chúa đã cho thế gian được hoà giải với Người, và giao cho chúng tôi công bố lời hoà giải.</a:t>
            </a:r>
            <a:endParaRPr lang="en-US" sz="5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94405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3"/>
            <a:ext cx="9144000" cy="513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6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" y="0"/>
            <a:ext cx="908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7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72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vi-VN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Ai sống đời hoàn hảo,</a:t>
            </a:r>
          </a:p>
          <a:p>
            <a:pPr algn="just"/>
            <a:r>
              <a:rPr lang="vi-VN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Ta cho hưởng ơn cứu độ Chúa Trời.</a:t>
            </a:r>
            <a:endParaRPr lang="en-US" sz="7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b="1" u="sng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1" u="sng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b="1" u="sng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:</a:t>
            </a:r>
            <a:endParaRPr lang="en-US" sz="4400" b="1" u="sng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903" y="361950"/>
            <a:ext cx="40767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72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Phúc thay ai bị bách hại vì sống công chính, vì Nước Trời là của họ.</a:t>
            </a:r>
            <a:endParaRPr lang="en-US" sz="72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Alleluia-Alleluia:</a:t>
            </a:r>
            <a:endParaRPr lang="en-US" sz="3200" b="1" u="sng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Alleluia:</a:t>
            </a:r>
            <a:endParaRPr lang="en-US" sz="3600" b="1" u="sng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8"/>
            <a:ext cx="9144000" cy="51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0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" y="0"/>
            <a:ext cx="908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7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3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3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436</Words>
  <Application>Microsoft Office PowerPoint</Application>
  <PresentationFormat>On-screen Show (16:9)</PresentationFormat>
  <Paragraphs>82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22</vt:i4>
      </vt:variant>
      <vt:variant>
        <vt:lpstr>Slide Titles</vt:lpstr>
      </vt:variant>
      <vt:variant>
        <vt:i4>58</vt:i4>
      </vt:variant>
    </vt:vector>
  </HeadingPairs>
  <TitlesOfParts>
    <vt:vector size="80" baseType="lpstr">
      <vt:lpstr>Office Theme</vt:lpstr>
      <vt:lpstr>1_Office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12_Office Theme</vt:lpstr>
      <vt:lpstr>13_Office Theme</vt:lpstr>
      <vt:lpstr>15_Office Theme</vt:lpstr>
      <vt:lpstr>17_Office Theme</vt:lpstr>
      <vt:lpstr>19_Office Theme</vt:lpstr>
      <vt:lpstr>23_Office Theme</vt:lpstr>
      <vt:lpstr>24_Office Theme</vt:lpstr>
      <vt:lpstr>31_Office Theme</vt:lpstr>
      <vt:lpstr>32_Office Theme</vt:lpstr>
      <vt:lpstr>33_Office Theme</vt:lpstr>
      <vt:lpstr>11_Office Theme</vt:lpstr>
      <vt:lpstr>14_Office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RePack by Diakov</cp:lastModifiedBy>
  <cp:revision>57</cp:revision>
  <dcterms:created xsi:type="dcterms:W3CDTF">2022-10-30T00:36:35Z</dcterms:created>
  <dcterms:modified xsi:type="dcterms:W3CDTF">2024-06-28T14:41:24Z</dcterms:modified>
</cp:coreProperties>
</file>