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8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56" r:id="rId9"/>
    <p:sldMasterId id="2147483768" r:id="rId10"/>
    <p:sldMasterId id="2147483792" r:id="rId11"/>
    <p:sldMasterId id="2147483816" r:id="rId12"/>
    <p:sldMasterId id="2147483828" r:id="rId13"/>
    <p:sldMasterId id="2147483860" r:id="rId14"/>
    <p:sldMasterId id="2147483872" r:id="rId15"/>
    <p:sldMasterId id="2147483884" r:id="rId16"/>
    <p:sldMasterId id="2147483896" r:id="rId17"/>
    <p:sldMasterId id="2147483908" r:id="rId18"/>
    <p:sldMasterId id="2147483920" r:id="rId19"/>
    <p:sldMasterId id="2147483932" r:id="rId20"/>
    <p:sldMasterId id="2147483956" r:id="rId21"/>
    <p:sldMasterId id="2147483968" r:id="rId22"/>
    <p:sldMasterId id="2147483980" r:id="rId23"/>
    <p:sldMasterId id="2147483992" r:id="rId24"/>
    <p:sldMasterId id="2147484016" r:id="rId25"/>
    <p:sldMasterId id="2147484028" r:id="rId26"/>
    <p:sldMasterId id="2147484088" r:id="rId27"/>
    <p:sldMasterId id="2147484112" r:id="rId28"/>
    <p:sldMasterId id="2147484124" r:id="rId29"/>
  </p:sldMasterIdLst>
  <p:sldIdLst>
    <p:sldId id="261" r:id="rId30"/>
    <p:sldId id="31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256" r:id="rId51"/>
    <p:sldId id="266" r:id="rId52"/>
    <p:sldId id="343" r:id="rId53"/>
    <p:sldId id="257" r:id="rId54"/>
    <p:sldId id="258" r:id="rId55"/>
    <p:sldId id="332" r:id="rId56"/>
    <p:sldId id="358" r:id="rId57"/>
    <p:sldId id="359" r:id="rId58"/>
    <p:sldId id="259" r:id="rId59"/>
    <p:sldId id="267" r:id="rId60"/>
    <p:sldId id="330" r:id="rId61"/>
    <p:sldId id="345" r:id="rId62"/>
    <p:sldId id="308" r:id="rId63"/>
    <p:sldId id="271" r:id="rId64"/>
    <p:sldId id="331" r:id="rId65"/>
    <p:sldId id="356" r:id="rId66"/>
    <p:sldId id="360" r:id="rId67"/>
    <p:sldId id="298" r:id="rId68"/>
    <p:sldId id="289" r:id="rId69"/>
    <p:sldId id="333" r:id="rId70"/>
    <p:sldId id="346" r:id="rId71"/>
    <p:sldId id="294" r:id="rId72"/>
    <p:sldId id="291" r:id="rId73"/>
    <p:sldId id="342" r:id="rId74"/>
    <p:sldId id="355" r:id="rId75"/>
    <p:sldId id="361" r:id="rId76"/>
    <p:sldId id="292" r:id="rId77"/>
    <p:sldId id="426" r:id="rId78"/>
    <p:sldId id="427" r:id="rId79"/>
    <p:sldId id="428" r:id="rId80"/>
    <p:sldId id="429" r:id="rId81"/>
    <p:sldId id="430" r:id="rId82"/>
    <p:sldId id="431" r:id="rId83"/>
    <p:sldId id="432" r:id="rId84"/>
    <p:sldId id="433" r:id="rId85"/>
    <p:sldId id="434" r:id="rId86"/>
    <p:sldId id="435" r:id="rId87"/>
    <p:sldId id="436" r:id="rId88"/>
    <p:sldId id="437" r:id="rId89"/>
    <p:sldId id="438" r:id="rId90"/>
    <p:sldId id="439" r:id="rId91"/>
    <p:sldId id="440" r:id="rId92"/>
    <p:sldId id="441" r:id="rId93"/>
    <p:sldId id="442" r:id="rId94"/>
    <p:sldId id="443" r:id="rId95"/>
    <p:sldId id="276" r:id="rId96"/>
    <p:sldId id="334" r:id="rId97"/>
    <p:sldId id="347" r:id="rId98"/>
    <p:sldId id="288" r:id="rId99"/>
    <p:sldId id="278" r:id="rId100"/>
    <p:sldId id="341" r:id="rId101"/>
    <p:sldId id="354" r:id="rId102"/>
    <p:sldId id="362" r:id="rId103"/>
    <p:sldId id="425" r:id="rId104"/>
    <p:sldId id="415" r:id="rId105"/>
    <p:sldId id="416" r:id="rId106"/>
    <p:sldId id="417" r:id="rId107"/>
    <p:sldId id="418" r:id="rId108"/>
    <p:sldId id="419" r:id="rId109"/>
    <p:sldId id="420" r:id="rId110"/>
    <p:sldId id="421" r:id="rId111"/>
    <p:sldId id="422" r:id="rId112"/>
    <p:sldId id="423" r:id="rId113"/>
    <p:sldId id="424" r:id="rId114"/>
    <p:sldId id="279" r:id="rId115"/>
    <p:sldId id="280" r:id="rId116"/>
    <p:sldId id="444" r:id="rId117"/>
    <p:sldId id="348" r:id="rId118"/>
    <p:sldId id="281" r:id="rId119"/>
    <p:sldId id="282" r:id="rId120"/>
    <p:sldId id="340" r:id="rId121"/>
    <p:sldId id="353" r:id="rId122"/>
    <p:sldId id="447" r:id="rId123"/>
    <p:sldId id="283" r:id="rId124"/>
    <p:sldId id="445" r:id="rId125"/>
    <p:sldId id="446" r:id="rId126"/>
    <p:sldId id="284" r:id="rId127"/>
    <p:sldId id="336" r:id="rId128"/>
    <p:sldId id="350" r:id="rId129"/>
    <p:sldId id="285" r:id="rId130"/>
    <p:sldId id="286" r:id="rId131"/>
    <p:sldId id="339" r:id="rId132"/>
    <p:sldId id="351" r:id="rId133"/>
    <p:sldId id="364" r:id="rId134"/>
    <p:sldId id="287" r:id="rId1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-878" y="-2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4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28" Type="http://schemas.openxmlformats.org/officeDocument/2006/relationships/slide" Target="slides/slide9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18" Type="http://schemas.openxmlformats.org/officeDocument/2006/relationships/slide" Target="slides/slide89.xml"/><Relationship Id="rId134" Type="http://schemas.openxmlformats.org/officeDocument/2006/relationships/slide" Target="slides/slide105.xml"/><Relationship Id="rId139" Type="http://schemas.openxmlformats.org/officeDocument/2006/relationships/tableStyles" Target="tableStyles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24" Type="http://schemas.openxmlformats.org/officeDocument/2006/relationships/slide" Target="slides/slide95.xml"/><Relationship Id="rId129" Type="http://schemas.openxmlformats.org/officeDocument/2006/relationships/slide" Target="slides/slide100.xml"/><Relationship Id="rId54" Type="http://schemas.openxmlformats.org/officeDocument/2006/relationships/slide" Target="slides/slide25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119" Type="http://schemas.openxmlformats.org/officeDocument/2006/relationships/slide" Target="slides/slide90.xml"/><Relationship Id="rId44" Type="http://schemas.openxmlformats.org/officeDocument/2006/relationships/slide" Target="slides/slide15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35" Type="http://schemas.openxmlformats.org/officeDocument/2006/relationships/slide" Target="slides/slide10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slide" Target="slides/slide91.xml"/><Relationship Id="rId125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slide" Target="slides/slide86.xml"/><Relationship Id="rId131" Type="http://schemas.openxmlformats.org/officeDocument/2006/relationships/slide" Target="slides/slide102.xml"/><Relationship Id="rId136" Type="http://schemas.openxmlformats.org/officeDocument/2006/relationships/presProps" Target="presProps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slide" Target="slides/slide87.xml"/><Relationship Id="rId13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slide" Target="slides/slide10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slide" Target="slides/slide10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9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84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937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085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239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46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7094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7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260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271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425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7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58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8115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258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956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853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618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459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459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0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506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68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800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092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633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607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61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549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544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2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43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99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7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76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087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233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873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197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232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765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301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253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7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723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543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469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437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71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13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334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076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83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484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346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9661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318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77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4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072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279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128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866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690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5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845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758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54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7130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600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814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190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261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413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606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764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78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90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1671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4993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648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867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306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486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7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8712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7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42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2060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322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355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429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1526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86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02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7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87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713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428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206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32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35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429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1526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86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024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7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871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713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428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2060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32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355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429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1526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864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0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7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8712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71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428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2060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322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355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4297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1526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024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7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8712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9713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42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2060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32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4355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4297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15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86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7024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2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225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8864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3170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0813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942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5146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30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1956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5141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3821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9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207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8302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404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4273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2949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92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9816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3919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470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303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483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198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497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2639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7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8395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8493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104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2308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2252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836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460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0763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66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5051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8398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5653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654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0404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7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9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2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1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8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0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5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1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1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0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5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XVI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0688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8575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ngôn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Giê</a:t>
            </a:r>
            <a:r>
              <a:rPr lang="en-US" sz="2800" dirty="0">
                <a:solidFill>
                  <a:srgbClr val="FFFF00"/>
                </a:solidFill>
              </a:rPr>
              <a:t>-</a:t>
            </a:r>
            <a:r>
              <a:rPr lang="en-US" sz="2800" dirty="0" err="1">
                <a:solidFill>
                  <a:srgbClr val="FFFF00"/>
                </a:solidFill>
              </a:rPr>
              <a:t>rê</a:t>
            </a:r>
            <a:r>
              <a:rPr lang="en-US" sz="2800" dirty="0">
                <a:solidFill>
                  <a:srgbClr val="FFFF00"/>
                </a:solidFill>
              </a:rPr>
              <a:t>-mi-a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Phải </a:t>
            </a:r>
            <a:r>
              <a:rPr lang="vi-VN" sz="2800" dirty="0">
                <a:solidFill>
                  <a:srgbClr val="FFFF00"/>
                </a:solidFill>
              </a:rPr>
              <a:t>chăng các ngươi coi nhà này, coi nơi danh Ta được kêu khấn là hang trộm cướp sao ?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 Tể càn khôn,</a:t>
            </a:r>
          </a:p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cung điện Ngài xiết bao khả ái.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1" y="361950"/>
            <a:ext cx="34766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Hãy khiêm tốn đón nhận Lời đã được gieo vào lòng anh em ; Lời ấy có sức cứu độ linh hồn anh em.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6184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"/>
            <a:ext cx="9144000" cy="51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209550"/>
            <a:ext cx="815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1.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rgbClr val="FFFF00"/>
                </a:solidFill>
              </a:rPr>
              <a:t>Bài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Diễm</a:t>
            </a:r>
            <a:r>
              <a:rPr lang="en-US" sz="2800" dirty="0">
                <a:solidFill>
                  <a:srgbClr val="FFFF00"/>
                </a:solidFill>
              </a:rPr>
              <a:t> ca.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vi-VN" sz="2800" dirty="0">
                <a:solidFill>
                  <a:srgbClr val="FFFF00"/>
                </a:solidFill>
              </a:rPr>
              <a:t>Tôi tìm người lòng tôi yêu dấu.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66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Ngài là Chúa con thờ, linh hồn con đã khao khát Chúa.</a:t>
            </a:r>
            <a:endParaRPr lang="en-US" sz="66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</a:p>
        </p:txBody>
      </p:sp>
    </p:spTree>
    <p:extLst>
      <p:ext uri="{BB962C8B-B14F-4D97-AF65-F5344CB8AC3E}">
        <p14:creationId xmlns:p14="http://schemas.microsoft.com/office/powerpoint/2010/main" val="6303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5400" b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Maria hỡi, xin kể lại, trên đường đi đã thấy gì cô? – Thấy mồ trống Đức Ki-tô phục sinh vinh hiển thiên thu khải hoàn.</a:t>
            </a:r>
            <a:endParaRPr lang="en-US" sz="5400" b="1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282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"/>
            <a:ext cx="9144000" cy="51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" y="0"/>
            <a:ext cx="908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6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6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"/>
            <a:ext cx="9144000" cy="514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XVI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8575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sách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ngôn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sứ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Mi-kha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Hỡi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người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bạn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đã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nói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cho</a:t>
            </a:r>
            <a:r>
              <a:rPr lang="en-US" sz="2800" dirty="0" smtClean="0">
                <a:solidFill>
                  <a:srgbClr val="FFFF00"/>
                </a:solidFill>
              </a:rPr>
              <a:t> hay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nào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tốt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nào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Đức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Chúa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đòi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hỏi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bạn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2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Ai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hoàn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hảo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ta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hưởng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ơn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cứu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độ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72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Ngày hôm nay anh em chớ cứng lòng, nhưng hãy nghe tiếng Chúa.</a:t>
            </a:r>
            <a:endParaRPr lang="en-US" sz="7200" b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  <a:endParaRPr lang="en-US" sz="32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  <a:endParaRPr lang="en-US" sz="36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vi-VN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</a:t>
            </a:r>
            <a:r>
              <a:rPr lang="en-US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VI</a:t>
            </a:r>
            <a:r>
              <a:rPr lang="vi-VN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endParaRPr lang="vi-VN" sz="4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</a:t>
            </a:r>
            <a:r>
              <a:rPr lang="vi-VN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NIÊN</a:t>
            </a:r>
            <a:endParaRPr lang="en-US" sz="44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THÁNH MARIA MAĐALÊNA</a:t>
            </a:r>
          </a:p>
          <a:p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Lễ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kính</a:t>
            </a:r>
            <a:endParaRPr lang="en-US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( </a:t>
            </a:r>
            <a:r>
              <a:rPr lang="en-US" sz="4400" b="1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sách</a:t>
            </a:r>
            <a:r>
              <a:rPr lang="en-US" sz="4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bài</a:t>
            </a:r>
            <a:r>
              <a:rPr lang="en-US" sz="4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quyển</a:t>
            </a:r>
            <a:r>
              <a:rPr lang="en-US" sz="4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2 </a:t>
            </a:r>
            <a:r>
              <a:rPr lang="en-US" sz="4400" b="1" i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trang</a:t>
            </a:r>
            <a:r>
              <a:rPr lang="en-US" sz="4400" b="1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759 )</a:t>
            </a:r>
            <a:endParaRPr lang="vi-VN" sz="4400" b="1" i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b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</a:t>
            </a:r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85750"/>
            <a:ext cx="784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Bài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ngôn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Mi-kha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Mọi </a:t>
            </a:r>
            <a:r>
              <a:rPr lang="vi-VN" sz="2800" dirty="0">
                <a:solidFill>
                  <a:srgbClr val="FFFF00"/>
                </a:solidFill>
              </a:rPr>
              <a:t>lỗi lầm chúng ta, Chúa ném xuống đáy biển.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tỏ cho chúng con thấy tình thương của Chúa.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751" y="361950"/>
            <a:ext cx="29718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yêu mến Thầy, thì sẽ giữ lời Thầy. Cha Thầy sẽ yêu mến người ấy. Cha Thầy và Thầy sẽ đến với người ấy.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85750"/>
            <a:ext cx="784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Khởi </a:t>
            </a:r>
            <a:r>
              <a:rPr lang="vi-VN" sz="2800" dirty="0">
                <a:solidFill>
                  <a:srgbClr val="FFFF00"/>
                </a:solidFill>
              </a:rPr>
              <a:t>đầu sách ngôn sứ </a:t>
            </a:r>
            <a:r>
              <a:rPr lang="vi-VN" sz="2800" dirty="0" smtClean="0">
                <a:solidFill>
                  <a:srgbClr val="FFFF00"/>
                </a:solidFill>
              </a:rPr>
              <a:t>Giê-rê-mi-a.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Ta </a:t>
            </a:r>
            <a:r>
              <a:rPr lang="vi-VN" sz="2800" dirty="0">
                <a:solidFill>
                  <a:srgbClr val="FFFF00"/>
                </a:solidFill>
              </a:rPr>
              <a:t>đặt ngươi làm ngôn sứ cho chư dân.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miệng con sẽ tường thuật ơn cứu độ Ngài ban.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47339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Hạt giống là lời Thiên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Chúa,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</a:t>
            </a:r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gieo giống là Đức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Ki-tô.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</a:t>
            </a:r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tuân giữ lời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Người,</a:t>
            </a:r>
            <a:r>
              <a:rPr lang="en-US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sẽ </a:t>
            </a:r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muôn đời tồn tại.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THỨ </a:t>
            </a:r>
            <a:r>
              <a:rPr lang="en-US" sz="6000" dirty="0" smtClean="0">
                <a:solidFill>
                  <a:srgbClr val="FFFF00"/>
                </a:solidFill>
              </a:rPr>
              <a:t>NĂM</a:t>
            </a: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NGÀY 25-07</a:t>
            </a:r>
            <a:b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5400" b="0" dirty="0" smtClean="0">
                <a:solidFill>
                  <a:srgbClr val="FFFF00"/>
                </a:solidFill>
                <a:effectLst/>
                <a:latin typeface="+mj-lt"/>
              </a:rPr>
              <a:t>THÁNH GIA CÔ BÊ TÔNG ĐỒ</a:t>
            </a: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/>
            </a:r>
            <a:b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  <a:t>LỄ KÍNH</a:t>
            </a:r>
            <a:br>
              <a:rPr lang="en-US" sz="6000" b="0" dirty="0" smtClean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(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sách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bài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đọc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quyển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2 </a:t>
            </a:r>
            <a:r>
              <a:rPr lang="en-US" sz="4800" b="0" i="1" dirty="0" err="1" smtClean="0">
                <a:solidFill>
                  <a:schemeClr val="bg1"/>
                </a:solidFill>
                <a:effectLst/>
                <a:latin typeface="+mj-lt"/>
              </a:rPr>
              <a:t>trang</a:t>
            </a:r>
            <a:r>
              <a:rPr lang="en-US" sz="4800" b="0" i="1" dirty="0" smtClean="0">
                <a:solidFill>
                  <a:schemeClr val="bg1"/>
                </a:solidFill>
                <a:effectLst/>
                <a:latin typeface="+mj-lt"/>
              </a:rPr>
              <a:t> 761 )</a:t>
            </a:r>
            <a:endParaRPr lang="en-US" sz="4800" b="0" i="1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738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chemeClr val="bg1"/>
                </a:solidFill>
                <a:effectLst/>
                <a:latin typeface="+mj-lt"/>
              </a:rPr>
            </a:br>
            <a:endParaRPr lang="en-US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>
              <a:solidFill>
                <a:srgbClr val="FFFF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chemeClr val="bg1"/>
                </a:solidFill>
                <a:effectLst/>
                <a:latin typeface="+mj-lt"/>
              </a:rPr>
            </a:br>
            <a:endParaRPr lang="en-US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chemeClr val="bg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b="0">
                <a:solidFill>
                  <a:schemeClr val="bg1"/>
                </a:solidFill>
                <a:effectLst/>
                <a:latin typeface="+mj-lt"/>
              </a:rPr>
            </a:br>
            <a:endParaRPr lang="en-US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1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233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41477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38222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Vì lạy Chúa Giêsu Kitô, 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9435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0">
                <a:solidFill>
                  <a:schemeClr val="bg1"/>
                </a:solidFill>
                <a:effectLst/>
                <a:latin typeface="+mj-lt"/>
              </a:rPr>
              <a:t/>
            </a:r>
            <a:br>
              <a:rPr lang="en-US" sz="4000" b="0">
                <a:solidFill>
                  <a:schemeClr val="bg1"/>
                </a:solidFill>
                <a:effectLst/>
                <a:latin typeface="+mj-lt"/>
              </a:rPr>
            </a:br>
            <a:endParaRPr lang="en-US" sz="4000" b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>
                <a:solidFill>
                  <a:schemeClr val="bg1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>
                <a:solidFill>
                  <a:srgbClr val="FFFF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3183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1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09550"/>
            <a:ext cx="784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thư thứ hai của thánh Phao-lô tông đồ gửi tín hữu Cô-rin-tô</a:t>
            </a:r>
            <a:r>
              <a:rPr lang="vi-VN" sz="2800" dirty="0" smtClean="0">
                <a:solidFill>
                  <a:srgbClr val="FFFF00"/>
                </a:solidFill>
              </a:rPr>
              <a:t>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Chúng </a:t>
            </a:r>
            <a:r>
              <a:rPr lang="vi-VN" sz="2800" dirty="0">
                <a:solidFill>
                  <a:srgbClr val="FFFF00"/>
                </a:solidFill>
              </a:rPr>
              <a:t>tôi luôn mang nơi thân mình cuộc thương khó của Đức Giê-su.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7200" b="0" u="sng" smtClean="0">
                <a:solidFill>
                  <a:srgbClr val="FFFF00"/>
                </a:solidFill>
                <a:effectLst/>
                <a:latin typeface="+mj-lt"/>
              </a:rPr>
              <a:t>Đáp ca: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7200" b="0" smtClean="0">
                <a:solidFill>
                  <a:schemeClr val="bg1"/>
                </a:solidFill>
                <a:effectLst/>
                <a:latin typeface="+mj-lt"/>
              </a:rPr>
              <a:t>Ai ngẹn ngào ra đi gieo giống, mùa gặt mai sau khắp khởi mừng.</a:t>
            </a:r>
            <a:endParaRPr lang="en-US" sz="7200" b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5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5400" b="0" u="sng" smtClean="0">
                <a:solidFill>
                  <a:srgbClr val="FFFF00"/>
                </a:solidFill>
                <a:effectLst/>
                <a:latin typeface="+mj-lt"/>
              </a:rPr>
              <a:t>Alleluia-alleluia:</a:t>
            </a:r>
            <a:r>
              <a:rPr lang="en-US" sz="5400" b="0" smtClean="0">
                <a:solidFill>
                  <a:schemeClr val="bg1"/>
                </a:solidFill>
                <a:effectLst/>
                <a:latin typeface="+mj-lt"/>
              </a:rPr>
              <a:t> Chúa nói: Chính Thầy đã chọn anh em từ giữa thế gian, để anh em ra đi, sinh được hoa trái, và hoa trái của anh em tồn tại. </a:t>
            </a:r>
            <a:r>
              <a:rPr lang="en-US" sz="5400" b="0" u="sng" smtClean="0">
                <a:solidFill>
                  <a:srgbClr val="FFFF00"/>
                </a:solidFill>
                <a:effectLst/>
                <a:latin typeface="+mj-lt"/>
              </a:rPr>
              <a:t>Alleluia.</a:t>
            </a:r>
            <a:endParaRPr lang="en-US" sz="5400" b="0" u="sng">
              <a:solidFill>
                <a:srgbClr val="FFFF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96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4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8575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sách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ngôn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sứ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Giê</a:t>
            </a:r>
            <a:r>
              <a:rPr lang="en-US" sz="2800" dirty="0" smtClean="0">
                <a:solidFill>
                  <a:srgbClr val="FFFF00"/>
                </a:solidFill>
              </a:rPr>
              <a:t>-</a:t>
            </a:r>
            <a:r>
              <a:rPr lang="en-US" sz="2800" dirty="0" err="1" smtClean="0">
                <a:solidFill>
                  <a:srgbClr val="FFFF00"/>
                </a:solidFill>
              </a:rPr>
              <a:t>rê</a:t>
            </a:r>
            <a:r>
              <a:rPr lang="en-US" sz="2800" dirty="0" smtClean="0">
                <a:solidFill>
                  <a:srgbClr val="FFFF00"/>
                </a:solidFill>
              </a:rPr>
              <a:t>-mi-a.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err="1" smtClean="0">
                <a:solidFill>
                  <a:srgbClr val="FFFF00"/>
                </a:solidFill>
              </a:rPr>
              <a:t>Dân</a:t>
            </a:r>
            <a:r>
              <a:rPr lang="en-US" sz="2800" dirty="0" smtClean="0">
                <a:solidFill>
                  <a:srgbClr val="FFFF00"/>
                </a:solidFill>
              </a:rPr>
              <a:t> Ta </a:t>
            </a:r>
            <a:r>
              <a:rPr lang="en-US" sz="2800" dirty="0" err="1" smtClean="0">
                <a:solidFill>
                  <a:srgbClr val="FFFF00"/>
                </a:solidFill>
              </a:rPr>
              <a:t>bỏ</a:t>
            </a:r>
            <a:r>
              <a:rPr lang="en-US" sz="2800" dirty="0" smtClean="0">
                <a:solidFill>
                  <a:srgbClr val="FFFF00"/>
                </a:solidFill>
              </a:rPr>
              <a:t> Ta </a:t>
            </a:r>
            <a:r>
              <a:rPr lang="en-US" sz="2800" dirty="0" err="1" smtClean="0">
                <a:solidFill>
                  <a:srgbClr val="FFFF00"/>
                </a:solidFill>
              </a:rPr>
              <a:t>là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mạch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nước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trường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sinh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hồ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nút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rạn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6629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Ngài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quả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nguồn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80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800" b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Cha là Chúa Tể trời đất, con xin ngợi khen Cha, vì cha đã mặc khải mầu nhiệm Nước Trời cho </a:t>
            </a:r>
            <a:r>
              <a:rPr lang="vi-VN" sz="58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những </a:t>
            </a:r>
            <a:r>
              <a:rPr lang="vi-VN" sz="5800" b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 bé mọn. </a:t>
            </a:r>
            <a:endParaRPr lang="en-US" sz="5800" b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9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SÁU</a:t>
            </a:r>
            <a:endParaRPr lang="en-US" sz="4400" b="0" dirty="0" smtClean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VI</a:t>
            </a:r>
            <a:endParaRPr lang="vi-VN" sz="4400" b="0" dirty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THƯỜNG </a:t>
            </a:r>
            <a:r>
              <a:rPr lang="vi-VN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NIÊN</a:t>
            </a:r>
            <a:endParaRPr lang="en-US" sz="4400" b="0" dirty="0" smtClean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Gio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-an-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kim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An-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na</a:t>
            </a:r>
            <a:endParaRPr lang="en-US" sz="4400" dirty="0" smtClean="0">
              <a:solidFill>
                <a:schemeClr val="accent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Song </a:t>
            </a:r>
            <a:r>
              <a:rPr lang="en-US" sz="4400" b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thân</a:t>
            </a: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Đức</a:t>
            </a: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 Maria.  </a:t>
            </a:r>
            <a:r>
              <a:rPr lang="en-US" sz="4400" b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nhớ</a:t>
            </a:r>
            <a:endParaRPr lang="en-US" sz="4400" b="0" dirty="0" smtClean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4400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400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763 )</a:t>
            </a:r>
            <a:endParaRPr lang="vi-VN" sz="4400" b="0" dirty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080" y="1940084"/>
            <a:ext cx="301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C0504D">
                    <a:lumMod val="50000"/>
                  </a:srgbClr>
                </a:solidFill>
              </a:rPr>
              <a:t>Lễ Nhớ</a:t>
            </a:r>
            <a:endParaRPr lang="en-US" sz="400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285750"/>
            <a:ext cx="861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</a:rPr>
              <a:t>Bài trích sách Huấn ca.</a:t>
            </a:r>
          </a:p>
          <a:p>
            <a:r>
              <a:rPr lang="en-US" sz="2800" smtClean="0">
                <a:solidFill>
                  <a:srgbClr val="FFFF00"/>
                </a:solidFill>
              </a:rPr>
              <a:t>Thánh vịnh: 131.</a:t>
            </a:r>
          </a:p>
          <a:p>
            <a:r>
              <a:rPr lang="vi-VN" sz="2800">
                <a:solidFill>
                  <a:srgbClr val="FFFF00"/>
                </a:solidFill>
              </a:rPr>
              <a:t>Thiên Chúa sẽ ban cho Người ngai vàng vua Đa-vít, tổ tiên Người.</a:t>
            </a:r>
          </a:p>
        </p:txBody>
      </p:sp>
    </p:spTree>
    <p:extLst>
      <p:ext uri="{BB962C8B-B14F-4D97-AF65-F5344CB8AC3E}">
        <p14:creationId xmlns:p14="http://schemas.microsoft.com/office/powerpoint/2010/main" val="34684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8000" b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Thiên Chúa sẽ ban cho Người ngai vàng vua Đa-vít, tổ tiên Người.</a:t>
            </a:r>
            <a:endParaRPr lang="en-US" sz="8000" b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Đáp ca:</a:t>
            </a:r>
            <a:endParaRPr lang="en-US" sz="4400" b="1" u="sng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8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36427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en-US" sz="5800" b="0" smtClean="0"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Times New Roman" pitchFamily="18" charset="0"/>
              </a:rPr>
              <a:t>Các ngài những mong chờ niềm an ủi của Ít-ra-en, và Thánh Thần hằng ngự trên các ngài</a:t>
            </a:r>
            <a:endParaRPr lang="en-US" sz="5800" b="0">
              <a:solidFill>
                <a:schemeClr val="accent2">
                  <a:lumMod val="50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74747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080" y="1940084"/>
            <a:ext cx="301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C0504D">
                    <a:lumMod val="50000"/>
                  </a:srgbClr>
                </a:solidFill>
              </a:rPr>
              <a:t>Lễ Nhớ</a:t>
            </a:r>
            <a:endParaRPr lang="en-US" sz="400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080" y="1940084"/>
            <a:ext cx="301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C0504D">
                    <a:lumMod val="50000"/>
                  </a:srgbClr>
                </a:solidFill>
              </a:rPr>
              <a:t>Lễ Nhớ</a:t>
            </a:r>
            <a:endParaRPr lang="en-US" sz="400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080" y="1940084"/>
            <a:ext cx="301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C0504D">
                    <a:lumMod val="50000"/>
                  </a:srgbClr>
                </a:solidFill>
              </a:rPr>
              <a:t>Lễ Nhớ</a:t>
            </a:r>
            <a:endParaRPr lang="en-US" sz="400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85750"/>
            <a:ext cx="784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đọc</a:t>
            </a:r>
            <a:r>
              <a:rPr lang="en-US" sz="2800" dirty="0" smtClean="0">
                <a:solidFill>
                  <a:srgbClr val="FFFF00"/>
                </a:solidFill>
              </a:rPr>
              <a:t> 1.</a:t>
            </a:r>
          </a:p>
          <a:p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trích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sách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ngôn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sứ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Giê</a:t>
            </a:r>
            <a:r>
              <a:rPr lang="en-US" sz="2800" dirty="0">
                <a:solidFill>
                  <a:srgbClr val="FFFF00"/>
                </a:solidFill>
              </a:rPr>
              <a:t>-</a:t>
            </a:r>
            <a:r>
              <a:rPr lang="en-US" sz="2800" dirty="0" err="1">
                <a:solidFill>
                  <a:srgbClr val="FFFF00"/>
                </a:solidFill>
              </a:rPr>
              <a:t>rê</a:t>
            </a:r>
            <a:r>
              <a:rPr lang="en-US" sz="2800" dirty="0">
                <a:solidFill>
                  <a:srgbClr val="FFFF00"/>
                </a:solidFill>
              </a:rPr>
              <a:t>-mi-a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vi-VN" sz="2800" dirty="0">
                <a:solidFill>
                  <a:srgbClr val="FFFF00"/>
                </a:solidFill>
              </a:rPr>
              <a:t>Ta sẽ cho các ngươi những mục tử đẹp lòng Ta ; và mọi dân tộc sẽ nhân danh Đức Chúa quy tụ tại Giê-ru-sa-lem.</a:t>
            </a:r>
            <a:endParaRPr lang="vi-VN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400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4161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canh giữ chúng ta, như mục tử canh giữ đàn chiên.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950"/>
            <a:ext cx="3667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8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Hạnh phúc thay người thành tâm thiện chí, hằng ấp ủ lời Chúa trong lòng, nhờ kiên nhẫn mà sinh hoa kết quả.</a:t>
            </a:r>
            <a:endParaRPr lang="en-US" sz="58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8"/>
            <a:ext cx="9144000" cy="5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080" y="1940084"/>
            <a:ext cx="301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C0504D">
                    <a:lumMod val="50000"/>
                  </a:srgbClr>
                </a:solidFill>
              </a:rPr>
              <a:t>Lễ Nhớ</a:t>
            </a:r>
            <a:endParaRPr lang="en-US" sz="400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7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2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1158</Words>
  <Application>Microsoft Office PowerPoint</Application>
  <PresentationFormat>On-screen Show (16:9)</PresentationFormat>
  <Paragraphs>171</Paragraphs>
  <Slides>106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29</vt:i4>
      </vt:variant>
      <vt:variant>
        <vt:lpstr>Slide Titles</vt:lpstr>
      </vt:variant>
      <vt:variant>
        <vt:i4>106</vt:i4>
      </vt:variant>
    </vt:vector>
  </HeadingPairs>
  <TitlesOfParts>
    <vt:vector size="13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12_Office Theme</vt:lpstr>
      <vt:lpstr>8_Office Theme</vt:lpstr>
      <vt:lpstr>36_Default Design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24_Office Theme</vt:lpstr>
      <vt:lpstr>25_Office Theme</vt:lpstr>
      <vt:lpstr>26_Office Theme</vt:lpstr>
      <vt:lpstr>27_Office Theme</vt:lpstr>
      <vt:lpstr>29_Office Theme</vt:lpstr>
      <vt:lpstr>30_Office Theme</vt:lpstr>
      <vt:lpstr>35_Office Theme</vt:lpstr>
      <vt:lpstr>13_Office Theme</vt:lpstr>
      <vt:lpstr>11_Office Theme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25-07 THÁNH GIA CÔ BÊ TÔNG ĐỒ LỄ KÍNH ( sách bài đọc quyển 2 trang 761 )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Đáp ca: Ai ngẹn ngào ra đi gieo giống, mùa gặt mai sau khắp khởi mừng.</vt:lpstr>
      <vt:lpstr>Alleluia-alleluia: Chúa nói: Chính Thầy đã chọn anh em từ giữa thế gian, để anh em ra đi, sinh được hoa trái, và hoa trái của anh em tồn tại.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RePack by Diakov</cp:lastModifiedBy>
  <cp:revision>66</cp:revision>
  <dcterms:created xsi:type="dcterms:W3CDTF">2022-10-30T00:36:35Z</dcterms:created>
  <dcterms:modified xsi:type="dcterms:W3CDTF">2024-06-30T22:17:06Z</dcterms:modified>
</cp:coreProperties>
</file>