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56" r:id="rId4"/>
    <p:sldMasterId id="2147483828" r:id="rId5"/>
    <p:sldMasterId id="2147483840" r:id="rId6"/>
    <p:sldMasterId id="2147483852" r:id="rId7"/>
    <p:sldMasterId id="2147483864" r:id="rId8"/>
    <p:sldMasterId id="2147483912" r:id="rId9"/>
    <p:sldMasterId id="2147483924" r:id="rId10"/>
    <p:sldMasterId id="2147483936" r:id="rId11"/>
    <p:sldMasterId id="2147483948" r:id="rId12"/>
    <p:sldMasterId id="2147483960" r:id="rId13"/>
    <p:sldMasterId id="2147483972" r:id="rId14"/>
    <p:sldMasterId id="2147483984" r:id="rId15"/>
  </p:sldMasterIdLst>
  <p:notesMasterIdLst>
    <p:notesMasterId r:id="rId83"/>
  </p:notesMasterIdLst>
  <p:sldIdLst>
    <p:sldId id="974" r:id="rId16"/>
    <p:sldId id="945" r:id="rId17"/>
    <p:sldId id="1057" r:id="rId18"/>
    <p:sldId id="1026" r:id="rId19"/>
    <p:sldId id="1027" r:id="rId20"/>
    <p:sldId id="1028" r:id="rId21"/>
    <p:sldId id="1029" r:id="rId22"/>
    <p:sldId id="1030" r:id="rId23"/>
    <p:sldId id="1031" r:id="rId24"/>
    <p:sldId id="1032" r:id="rId25"/>
    <p:sldId id="1033" r:id="rId26"/>
    <p:sldId id="1034" r:id="rId27"/>
    <p:sldId id="1056" r:id="rId28"/>
    <p:sldId id="1055" r:id="rId29"/>
    <p:sldId id="865" r:id="rId30"/>
    <p:sldId id="1046" r:id="rId31"/>
    <p:sldId id="1021" r:id="rId32"/>
    <p:sldId id="867" r:id="rId33"/>
    <p:sldId id="890" r:id="rId34"/>
    <p:sldId id="1047" r:id="rId35"/>
    <p:sldId id="1048" r:id="rId36"/>
    <p:sldId id="887" r:id="rId37"/>
    <p:sldId id="1053" r:id="rId38"/>
    <p:sldId id="1054" r:id="rId39"/>
    <p:sldId id="1035" r:id="rId40"/>
    <p:sldId id="1036" r:id="rId41"/>
    <p:sldId id="1037" r:id="rId42"/>
    <p:sldId id="1038" r:id="rId43"/>
    <p:sldId id="1039" r:id="rId44"/>
    <p:sldId id="1040" r:id="rId45"/>
    <p:sldId id="1041" r:id="rId46"/>
    <p:sldId id="1042" r:id="rId47"/>
    <p:sldId id="1043" r:id="rId48"/>
    <p:sldId id="1044" r:id="rId49"/>
    <p:sldId id="1045" r:id="rId50"/>
    <p:sldId id="966" r:id="rId51"/>
    <p:sldId id="962" r:id="rId52"/>
    <p:sldId id="1023" r:id="rId53"/>
    <p:sldId id="963" r:id="rId54"/>
    <p:sldId id="964" r:id="rId55"/>
    <p:sldId id="1011" r:id="rId56"/>
    <p:sldId id="1003" r:id="rId57"/>
    <p:sldId id="1004" r:id="rId58"/>
    <p:sldId id="995" r:id="rId59"/>
    <p:sldId id="1005" r:id="rId60"/>
    <p:sldId id="979" r:id="rId61"/>
    <p:sldId id="928" r:id="rId62"/>
    <p:sldId id="990" r:id="rId63"/>
    <p:sldId id="1024" r:id="rId64"/>
    <p:sldId id="930" r:id="rId65"/>
    <p:sldId id="931" r:id="rId66"/>
    <p:sldId id="1049" r:id="rId67"/>
    <p:sldId id="1050" r:id="rId68"/>
    <p:sldId id="1052" r:id="rId69"/>
    <p:sldId id="1051" r:id="rId70"/>
    <p:sldId id="932" r:id="rId71"/>
    <p:sldId id="933" r:id="rId72"/>
    <p:sldId id="934" r:id="rId73"/>
    <p:sldId id="1025" r:id="rId74"/>
    <p:sldId id="973" r:id="rId75"/>
    <p:sldId id="936" r:id="rId76"/>
    <p:sldId id="1009" r:id="rId77"/>
    <p:sldId id="1006" r:id="rId78"/>
    <p:sldId id="1008" r:id="rId79"/>
    <p:sldId id="1007" r:id="rId80"/>
    <p:sldId id="1010" r:id="rId81"/>
    <p:sldId id="789" r:id="rId8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00"/>
    <a:srgbClr val="003296"/>
    <a:srgbClr val="003C00"/>
    <a:srgbClr val="FFFFFF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8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presProps" Target="presProps.xml"/><Relationship Id="rId16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tableStyles" Target="tableStyles.xml"/><Relationship Id="rId61" Type="http://schemas.openxmlformats.org/officeDocument/2006/relationships/slide" Target="slides/slide46.xml"/><Relationship Id="rId82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1E51FE-3366-42B2-9DFE-A08E5A935201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683B76-977C-427B-A13F-3006670BD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 LÊN MỪNG CHÚA MỘT BÀI CA MỚI, VÌ NGƯỜI ĐÃ THỰC HIỆN BAO </a:t>
            </a: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159A8D-2CDC-4AA6-B3DD-DA2D4D0C5060}" type="slidenum">
              <a:rPr lang="en-US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63351F-C258-49BD-B88D-4E4D15900503}" type="slidenum">
              <a:rPr lang="en-US" smtClean="0">
                <a:solidFill>
                  <a:prstClr val="black"/>
                </a:solidFill>
              </a:rPr>
              <a:pPr eaLnBrk="1" hangingPunct="1"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807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0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47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755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490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745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27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78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331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737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5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81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283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99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84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975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789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83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485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366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0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27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703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184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987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296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813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16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413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271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801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1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75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96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21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790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879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864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360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260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85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46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737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442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52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630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59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879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864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360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260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85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78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37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442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52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630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5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82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301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562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47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848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47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845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309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21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83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2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3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62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6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0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41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70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34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63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4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7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8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73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95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5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62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1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13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35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69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32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2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07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72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99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38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65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18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96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8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40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87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99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16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63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75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5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4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130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7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78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66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40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3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6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99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75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6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029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0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28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13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39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56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1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53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34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169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69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0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4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2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28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13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396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565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185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53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34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169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67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03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38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9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227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130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772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580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627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749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0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merican San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7/2/2024</a:t>
            </a:fld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merican San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</p:spTree>
    <p:extLst>
      <p:ext uri="{BB962C8B-B14F-4D97-AF65-F5344CB8AC3E}">
        <p14:creationId xmlns:p14="http://schemas.microsoft.com/office/powerpoint/2010/main" val="183167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2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8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5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3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3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5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5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5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1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 Chúa Nhật </a:t>
            </a: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 niên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29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9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"/>
            <a:ext cx="91440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63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Ba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Chúa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Nhật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niên</a:t>
            </a:r>
            <a:endParaRPr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85763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solidFill>
                  <a:srgbClr val="FFFF00"/>
                </a:solidFill>
                <a:latin typeface="UTM American Sans"/>
              </a:rPr>
              <a:t>Bài</a:t>
            </a:r>
            <a:r>
              <a:rPr lang="en-US" sz="3200" u="sng" dirty="0" smtClean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UTM American Sans"/>
              </a:rPr>
              <a:t>đọc</a:t>
            </a:r>
            <a:r>
              <a:rPr lang="en-US" sz="3200" u="sng" dirty="0" smtClean="0">
                <a:solidFill>
                  <a:srgbClr val="FFFF00"/>
                </a:solidFill>
                <a:latin typeface="UTM American Sans"/>
              </a:rPr>
              <a:t> 1.</a:t>
            </a:r>
          </a:p>
          <a:p>
            <a:r>
              <a:rPr lang="vi-VN" sz="3200" i="1" dirty="0" smtClean="0">
                <a:solidFill>
                  <a:srgbClr val="FFFF00"/>
                </a:solidFill>
                <a:latin typeface="UTM American Sans"/>
              </a:rPr>
              <a:t>Lạy </a:t>
            </a:r>
            <a:r>
              <a:rPr lang="vi-VN" sz="3200" i="1" dirty="0">
                <a:solidFill>
                  <a:srgbClr val="FFFF00"/>
                </a:solidFill>
                <a:latin typeface="UTM American Sans"/>
              </a:rPr>
              <a:t>Chúa, xin nhớ lại, đừng huỷ bỏ giao ước giữa Ngài với chúng con</a:t>
            </a:r>
            <a:r>
              <a:rPr lang="vi-VN" sz="3200" i="1" dirty="0" smtClean="0">
                <a:solidFill>
                  <a:srgbClr val="FFFF00"/>
                </a:solidFill>
                <a:latin typeface="UTM American Sans"/>
              </a:rPr>
              <a:t>.</a:t>
            </a:r>
            <a:endParaRPr lang="en-US" sz="3200" i="1" dirty="0" smtClean="0">
              <a:solidFill>
                <a:srgbClr val="FFFF00"/>
              </a:solidFill>
              <a:latin typeface="UTM American Sans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trích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sách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ngôn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sứ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Giê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rê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-mi-a.</a:t>
            </a:r>
            <a:endParaRPr lang="en-US" sz="3200" dirty="0" smtClean="0">
              <a:solidFill>
                <a:srgbClr val="FFFF00"/>
              </a:solidFill>
              <a:latin typeface="UTM American Sans"/>
            </a:endParaRPr>
          </a:p>
        </p:txBody>
      </p:sp>
    </p:spTree>
    <p:extLst>
      <p:ext uri="{BB962C8B-B14F-4D97-AF65-F5344CB8AC3E}">
        <p14:creationId xmlns:p14="http://schemas.microsoft.com/office/powerpoint/2010/main" val="31900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để danh Ngài rạng rỡ, xin giải thoát chúng con.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4350"/>
            <a:ext cx="3171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57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r>
              <a:rPr lang="en-US" sz="5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Hạt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giống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gieo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giống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Kitô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tuân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giữ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tồn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tại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</a:t>
            </a:r>
            <a:r>
              <a:rPr lang="en-US" sz="5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/>
              <a:t>DAP CA CN XVI TNA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63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</a:t>
            </a:r>
            <a:r>
              <a:rPr lang="en-US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Tư</a:t>
            </a:r>
            <a:endParaRPr lang="en-US" sz="5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</a:t>
            </a:r>
            <a:r>
              <a:rPr lang="en-US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Chúa</a:t>
            </a:r>
            <a:r>
              <a:rPr lang="en-US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Nhật</a:t>
            </a:r>
            <a:r>
              <a:rPr lang="en-US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</a:t>
            </a:r>
            <a:r>
              <a:rPr lang="en-US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niên</a:t>
            </a:r>
            <a:endParaRPr lang="en-US" sz="60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49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"/>
            <a:ext cx="9147972" cy="51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UTM American Sans"/>
              </a:rPr>
              <a:t>Bài</a:t>
            </a:r>
            <a:r>
              <a:rPr lang="en-US" sz="3200" dirty="0" smtClean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UTM American Sans"/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  <a:latin typeface="UTM American Sans"/>
              </a:rPr>
              <a:t> 1.</a:t>
            </a:r>
          </a:p>
          <a:p>
            <a:r>
              <a:rPr lang="vi-VN" sz="3200" i="1" dirty="0">
                <a:solidFill>
                  <a:srgbClr val="FFFF00"/>
                </a:solidFill>
                <a:latin typeface="UTM American Sans"/>
              </a:rPr>
              <a:t>Tại sao con cứ phải đau khổ hoài ? - Nếu ngươi chịu trở về, thì ngươi sẽ được đứng trước nhan Ta</a:t>
            </a:r>
            <a:r>
              <a:rPr lang="vi-VN" sz="3200" i="1" dirty="0" smtClean="0">
                <a:solidFill>
                  <a:srgbClr val="FFFF00"/>
                </a:solidFill>
                <a:latin typeface="UTM American Sans"/>
              </a:rPr>
              <a:t>.</a:t>
            </a:r>
            <a:endParaRPr lang="en-US" sz="3200" i="1" dirty="0" smtClean="0">
              <a:solidFill>
                <a:srgbClr val="FFFF00"/>
              </a:solidFill>
              <a:latin typeface="UTM American Sans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trích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sách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ngôn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sứ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Giê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UTM American Sans"/>
              </a:rPr>
              <a:t>rê</a:t>
            </a:r>
            <a:r>
              <a:rPr lang="en-US" sz="3200" dirty="0">
                <a:solidFill>
                  <a:srgbClr val="FFFF00"/>
                </a:solidFill>
                <a:latin typeface="UTM American Sans"/>
              </a:rPr>
              <a:t>-mi-a.</a:t>
            </a:r>
            <a:endParaRPr lang="en-US" sz="3200" dirty="0" smtClean="0">
              <a:solidFill>
                <a:srgbClr val="FFFF00"/>
              </a:solidFill>
              <a:latin typeface="UTM American Sans"/>
            </a:endParaRPr>
          </a:p>
        </p:txBody>
      </p:sp>
    </p:spTree>
    <p:extLst>
      <p:ext uri="{BB962C8B-B14F-4D97-AF65-F5344CB8AC3E}">
        <p14:creationId xmlns:p14="http://schemas.microsoft.com/office/powerpoint/2010/main" val="37543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8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7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là chốn con nương mình trong buổi gian truân.</a:t>
            </a:r>
            <a:endParaRPr lang="en-US" sz="6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66750"/>
            <a:ext cx="4200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vi-VN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Thầy gọi anh em là bạn hữu, vì tất cả những gì Thầy nghe được nơi Cha Thầy, Thầy đã cho anh em biết</a:t>
            </a:r>
            <a:r>
              <a:rPr lang="vi-VN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en-US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16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Hai</a:t>
            </a: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Chúa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Nhật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niên</a:t>
            </a:r>
            <a:endParaRPr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256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47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"/>
            <a:ext cx="9147972" cy="51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66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Năm</a:t>
            </a: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Chúa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Nhật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niên</a:t>
            </a:r>
            <a:endParaRPr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9113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UTM American Sans"/>
              </a:rPr>
              <a:t>Bài</a:t>
            </a:r>
            <a:r>
              <a:rPr lang="en-US" sz="3200" dirty="0" smtClean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UTM American Sans"/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  <a:latin typeface="UTM American Sans"/>
              </a:rPr>
              <a:t> 1.</a:t>
            </a:r>
          </a:p>
          <a:p>
            <a:r>
              <a:rPr lang="vi-VN" sz="3200" i="1" dirty="0" smtClean="0">
                <a:solidFill>
                  <a:srgbClr val="FFFF00"/>
                </a:solidFill>
                <a:latin typeface="UTM American Sans"/>
              </a:rPr>
              <a:t>Đất </a:t>
            </a:r>
            <a:r>
              <a:rPr lang="vi-VN" sz="3200" i="1" dirty="0">
                <a:solidFill>
                  <a:srgbClr val="FFFF00"/>
                </a:solidFill>
                <a:latin typeface="UTM American Sans"/>
              </a:rPr>
              <a:t>sét ở trong tay người thợ gốm thế nào, các ngươi ở trong tay Ta cũng như vậy</a:t>
            </a:r>
            <a:r>
              <a:rPr lang="vi-VN" sz="3200" i="1" dirty="0" smtClean="0">
                <a:solidFill>
                  <a:srgbClr val="FFFF00"/>
                </a:solidFill>
                <a:latin typeface="UTM American Sans"/>
              </a:rPr>
              <a:t>.</a:t>
            </a:r>
            <a:endParaRPr lang="en-US" sz="3200" i="1" dirty="0" smtClean="0">
              <a:solidFill>
                <a:srgbClr val="FFFF00"/>
              </a:solidFill>
              <a:latin typeface="UTM American Sans"/>
            </a:endParaRPr>
          </a:p>
          <a:p>
            <a:r>
              <a:rPr lang="vi-VN" sz="3200" dirty="0">
                <a:solidFill>
                  <a:srgbClr val="FFFF00"/>
                </a:solidFill>
                <a:latin typeface="+mj-lt"/>
              </a:rPr>
              <a:t>Bài trích sách ngôn sứ Giê-rê-mi-a.</a:t>
            </a:r>
            <a:endParaRPr lang="vi-VN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81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 thay người được Chúa Trời nhà Gia-cóp phù hộ.</a:t>
            </a:r>
            <a:endParaRPr lang="en-US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514350"/>
            <a:ext cx="3362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HAI</a:t>
            </a:r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VII</a:t>
            </a:r>
            <a:r>
              <a:rPr lang="vi-VN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NIÊN</a:t>
            </a:r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Nữ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Martha, Maria </a:t>
            </a:r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Ladarô</a:t>
            </a:r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Nhớ</a:t>
            </a:r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( </a:t>
            </a:r>
            <a:r>
              <a:rPr lang="en-US" sz="44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Sách</a:t>
            </a:r>
            <a:r>
              <a:rPr lang="en-US" sz="44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44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đọc</a:t>
            </a:r>
            <a:r>
              <a:rPr lang="en-US" sz="44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quyển</a:t>
            </a:r>
            <a:r>
              <a:rPr lang="en-US" sz="44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44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trang</a:t>
            </a:r>
            <a:r>
              <a:rPr lang="en-US" sz="4400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764)</a:t>
            </a:r>
            <a:endParaRPr lang="en-US" sz="4400" b="0" i="1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vi-V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xin mở lòng chúng con, để chúng con lắng nghe lời của Con Chúa</a:t>
            </a:r>
            <a:r>
              <a:rPr lang="vi-V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11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70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1613"/>
            <a:ext cx="9144000" cy="5143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Sáu</a:t>
            </a:r>
            <a:endParaRPr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Chúa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nhật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XVII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niên</a:t>
            </a:r>
            <a:endParaRPr lang="en-US" sz="4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562"/>
            <a:ext cx="906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>
                <a:solidFill>
                  <a:srgbClr val="FFFF00"/>
                </a:solidFill>
                <a:latin typeface="UTM American Sans"/>
              </a:rPr>
              <a:t>Bài đọc </a:t>
            </a:r>
            <a:r>
              <a:rPr lang="vi-VN" sz="3200" u="sng" dirty="0" smtClean="0">
                <a:solidFill>
                  <a:srgbClr val="FFFF00"/>
                </a:solidFill>
                <a:latin typeface="UTM American Sans"/>
              </a:rPr>
              <a:t>1</a:t>
            </a:r>
            <a:endParaRPr lang="vi-VN" sz="3200" u="sng" dirty="0">
              <a:solidFill>
                <a:srgbClr val="FFFF00"/>
              </a:solidFill>
              <a:latin typeface="UTM American Sans"/>
            </a:endParaRPr>
          </a:p>
          <a:p>
            <a:r>
              <a:rPr lang="vi-VN" sz="3200" i="1" dirty="0">
                <a:solidFill>
                  <a:srgbClr val="FFFF00"/>
                </a:solidFill>
                <a:latin typeface="UTM American Sans"/>
              </a:rPr>
              <a:t>Toàn dân đã tụ tập quanh ông Giê-rê-mi-a trong nhà Đức Chúa</a:t>
            </a:r>
            <a:r>
              <a:rPr lang="vi-VN" sz="3200" i="1" dirty="0" smtClean="0">
                <a:solidFill>
                  <a:srgbClr val="FFFF00"/>
                </a:solidFill>
                <a:latin typeface="UTM American Sans"/>
              </a:rPr>
              <a:t>.</a:t>
            </a:r>
            <a:endParaRPr lang="vi-VN" sz="3200" i="1" dirty="0">
              <a:solidFill>
                <a:srgbClr val="FFFF00"/>
              </a:solidFill>
              <a:latin typeface="UTM American Sans"/>
            </a:endParaRPr>
          </a:p>
          <a:p>
            <a:r>
              <a:rPr lang="vi-VN" sz="3200" dirty="0">
                <a:solidFill>
                  <a:srgbClr val="FFFF00"/>
                </a:solidFill>
                <a:latin typeface="UTM American Sans"/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30782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"/>
            <a:ext cx="91440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vi-V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</a:t>
            </a:r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Chúa, xin đáp lại, vì ơn cả nghĩa dày.</a:t>
            </a:r>
            <a:endParaRPr lang="en-US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4350"/>
            <a:ext cx="2905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vi-V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 Chúa vẫn tồn tại đến muôn thuở muôn đời. Đó chính là Lời đã được loan báo cho anh em như một Tin Mừng</a:t>
            </a:r>
            <a:r>
              <a:rPr lang="vi-V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 </a:t>
            </a:r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</a:t>
            </a:r>
            <a:endParaRPr lang="en-US" sz="5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572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161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 Bảy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 Chúa Nhật XVII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 niên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 smtClean="0">
                <a:solidFill>
                  <a:srgbClr val="FFFF00"/>
                </a:solidFill>
                <a:latin typeface="UTM American Sans"/>
              </a:rPr>
              <a:t>Bài </a:t>
            </a:r>
            <a:r>
              <a:rPr lang="vi-VN" sz="3200" u="sng" dirty="0">
                <a:solidFill>
                  <a:srgbClr val="FFFF00"/>
                </a:solidFill>
                <a:latin typeface="UTM American Sans"/>
              </a:rPr>
              <a:t>đọc </a:t>
            </a:r>
            <a:r>
              <a:rPr lang="vi-VN" sz="3200" u="sng" dirty="0" smtClean="0">
                <a:solidFill>
                  <a:srgbClr val="FFFF00"/>
                </a:solidFill>
                <a:latin typeface="UTM American Sans"/>
              </a:rPr>
              <a:t>1</a:t>
            </a:r>
            <a:endParaRPr lang="vi-VN" sz="3200" u="sng" dirty="0">
              <a:solidFill>
                <a:srgbClr val="FFFF00"/>
              </a:solidFill>
              <a:latin typeface="UTM American Sans"/>
            </a:endParaRPr>
          </a:p>
          <a:p>
            <a:r>
              <a:rPr lang="vi-VN" sz="2800" i="1" dirty="0">
                <a:solidFill>
                  <a:srgbClr val="FFFF00"/>
                </a:solidFill>
                <a:latin typeface="UTM American Sans"/>
              </a:rPr>
              <a:t>Quả thật là Đức Chúa đã sai tôi đến với các người để công bố cho các người nghe tất cả những điều này</a:t>
            </a:r>
            <a:r>
              <a:rPr lang="vi-VN" sz="2800" i="1" dirty="0" smtClean="0">
                <a:solidFill>
                  <a:srgbClr val="FFFF00"/>
                </a:solidFill>
                <a:latin typeface="UTM American Sans"/>
              </a:rPr>
              <a:t>.</a:t>
            </a:r>
            <a:endParaRPr lang="vi-VN" sz="2800" i="1" dirty="0">
              <a:solidFill>
                <a:srgbClr val="FFFF00"/>
              </a:solidFill>
              <a:latin typeface="UTM American Sans"/>
            </a:endParaRPr>
          </a:p>
          <a:p>
            <a:r>
              <a:rPr lang="vi-VN" sz="3200" dirty="0">
                <a:solidFill>
                  <a:srgbClr val="FFFF00"/>
                </a:solidFill>
                <a:latin typeface="UTM American Sans"/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8304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85750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u="sng" dirty="0" err="1" smtClean="0">
                <a:solidFill>
                  <a:srgbClr val="FFFF00"/>
                </a:solidFill>
                <a:latin typeface="UTM American Sans"/>
              </a:rPr>
              <a:t>Bài</a:t>
            </a:r>
            <a:r>
              <a:rPr lang="en-US" sz="2800" u="sng" dirty="0" smtClean="0">
                <a:solidFill>
                  <a:srgbClr val="FFFF00"/>
                </a:solidFill>
                <a:latin typeface="UTM American Sans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UTM American Sans"/>
              </a:rPr>
              <a:t>đọc</a:t>
            </a:r>
            <a:r>
              <a:rPr lang="en-US" sz="2800" u="sng" dirty="0" smtClean="0">
                <a:solidFill>
                  <a:srgbClr val="FFFF00"/>
                </a:solidFill>
                <a:latin typeface="UTM American Sans"/>
              </a:rPr>
              <a:t> 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FFFF00"/>
                </a:solidFill>
                <a:latin typeface="UTM American Sans"/>
              </a:rPr>
              <a:t>Nếu chúng ta yêu thương nhau, thì Thiên Chúa ở lại trong chúng ta</a:t>
            </a:r>
            <a:r>
              <a:rPr lang="vi-VN" sz="2800" i="1" dirty="0" smtClean="0">
                <a:solidFill>
                  <a:srgbClr val="FFFF00"/>
                </a:solidFill>
                <a:latin typeface="UTM American Sans"/>
              </a:rPr>
              <a:t>.</a:t>
            </a:r>
            <a:endParaRPr lang="en-US" sz="2800" i="1" dirty="0" smtClean="0">
              <a:solidFill>
                <a:srgbClr val="FFFF00"/>
              </a:solidFill>
              <a:latin typeface="UTM America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2800" dirty="0" smtClean="0">
                <a:solidFill>
                  <a:srgbClr val="FFFF00"/>
                </a:solidFill>
                <a:latin typeface="UTM American Sans"/>
              </a:rPr>
              <a:t>Bài </a:t>
            </a:r>
            <a:r>
              <a:rPr lang="vi-VN" sz="2800" dirty="0">
                <a:solidFill>
                  <a:srgbClr val="FFFF00"/>
                </a:solidFill>
                <a:latin typeface="UTM American Sans"/>
              </a:rPr>
              <a:t>trích thư thứ nhất của thánh Gio-an tông đồ</a:t>
            </a:r>
            <a:r>
              <a:rPr lang="vi-VN" sz="2800" dirty="0" smtClean="0">
                <a:solidFill>
                  <a:srgbClr val="FFFF00"/>
                </a:solidFill>
                <a:latin typeface="UTM American Sans"/>
              </a:rPr>
              <a:t>.</a:t>
            </a:r>
            <a:endParaRPr lang="en-US" sz="2800" dirty="0" smtClean="0">
              <a:solidFill>
                <a:srgbClr val="FFFF00"/>
              </a:solidFill>
              <a:latin typeface="UTM American Sans"/>
            </a:endParaRPr>
          </a:p>
        </p:txBody>
      </p:sp>
    </p:spTree>
    <p:extLst>
      <p:ext uri="{BB962C8B-B14F-4D97-AF65-F5344CB8AC3E}">
        <p14:creationId xmlns:p14="http://schemas.microsoft.com/office/powerpoint/2010/main" val="10366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</a:t>
            </a:r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Chúa, xin đáp lại, vì ơn cả nghĩa dày.</a:t>
            </a:r>
            <a:endParaRPr lang="en-US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0550"/>
            <a:ext cx="3810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938" y="0"/>
            <a:ext cx="9144001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 thay ai bị bách hại vì sống công chính, vì Nước Trời là của họ.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Alleluia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71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8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nghiệm</a:t>
            </a:r>
            <a:r>
              <a:rPr lang="en-US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xem</a:t>
            </a:r>
            <a:r>
              <a:rPr lang="en-US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tốt</a:t>
            </a:r>
            <a:r>
              <a:rPr lang="en-US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lành</a:t>
            </a:r>
            <a:r>
              <a:rPr lang="en-US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mấy</a:t>
            </a:r>
            <a:r>
              <a:rPr lang="en-US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4019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Tôi là ánh sáng thế gian. Ai theo tôi, sẽ nhận được ánh sáng đem lại sự sống.</a:t>
            </a:r>
            <a:endParaRPr lang="en-US" sz="66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4115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"/>
            <a:ext cx="91440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628</Words>
  <Application>Microsoft Office PowerPoint</Application>
  <PresentationFormat>On-screen Show (16:9)</PresentationFormat>
  <Paragraphs>194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67</vt:i4>
      </vt:variant>
    </vt:vector>
  </HeadingPairs>
  <TitlesOfParts>
    <vt:vector size="82" baseType="lpstr">
      <vt:lpstr>Default Design</vt:lpstr>
      <vt:lpstr>1_Default Design</vt:lpstr>
      <vt:lpstr>2_Default Design</vt:lpstr>
      <vt:lpstr>9_Default Design</vt:lpstr>
      <vt:lpstr>15_Default Design</vt:lpstr>
      <vt:lpstr>16_Default Design</vt:lpstr>
      <vt:lpstr>17_Default Design</vt:lpstr>
      <vt:lpstr>18_Default Design</vt:lpstr>
      <vt:lpstr>21_Default Design</vt:lpstr>
      <vt:lpstr>Office Theme</vt:lpstr>
      <vt:lpstr>3_Default Design</vt:lpstr>
      <vt:lpstr>4_Default Design</vt:lpstr>
      <vt:lpstr>5_Default Design</vt:lpstr>
      <vt:lpstr>6_Default Design</vt:lpstr>
      <vt:lpstr>7_Default Design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RePack by Diakov</cp:lastModifiedBy>
  <cp:revision>1891</cp:revision>
  <dcterms:created xsi:type="dcterms:W3CDTF">2000-12-31T17:05:43Z</dcterms:created>
  <dcterms:modified xsi:type="dcterms:W3CDTF">2024-07-01T22:45:13Z</dcterms:modified>
</cp:coreProperties>
</file>