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4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5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6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  <p:sldMasterId id="2147483756" r:id="rId8"/>
    <p:sldMasterId id="2147483792" r:id="rId9"/>
    <p:sldMasterId id="2147483828" r:id="rId10"/>
    <p:sldMasterId id="2147483864" r:id="rId11"/>
    <p:sldMasterId id="2147483876" r:id="rId12"/>
    <p:sldMasterId id="2147483888" r:id="rId13"/>
    <p:sldMasterId id="2147483900" r:id="rId14"/>
    <p:sldMasterId id="2147483912" r:id="rId15"/>
    <p:sldMasterId id="2147483924" r:id="rId16"/>
    <p:sldMasterId id="2147483972" r:id="rId17"/>
    <p:sldMasterId id="2147483996" r:id="rId18"/>
    <p:sldMasterId id="2147484088" r:id="rId19"/>
    <p:sldMasterId id="2147484096" r:id="rId20"/>
    <p:sldMasterId id="2147484108" r:id="rId21"/>
    <p:sldMasterId id="2147484120" r:id="rId22"/>
    <p:sldMasterId id="2147484132" r:id="rId23"/>
    <p:sldMasterId id="2147484144" r:id="rId24"/>
    <p:sldMasterId id="2147484152" r:id="rId25"/>
    <p:sldMasterId id="2147484164" r:id="rId26"/>
    <p:sldMasterId id="2147484176" r:id="rId27"/>
  </p:sldMasterIdLst>
  <p:sldIdLst>
    <p:sldId id="261" r:id="rId28"/>
    <p:sldId id="266" r:id="rId29"/>
    <p:sldId id="256" r:id="rId30"/>
    <p:sldId id="323" r:id="rId31"/>
    <p:sldId id="324" r:id="rId32"/>
    <p:sldId id="257" r:id="rId33"/>
    <p:sldId id="258" r:id="rId34"/>
    <p:sldId id="335" r:id="rId35"/>
    <p:sldId id="333" r:id="rId36"/>
    <p:sldId id="336" r:id="rId37"/>
    <p:sldId id="334" r:id="rId38"/>
    <p:sldId id="337" r:id="rId39"/>
    <p:sldId id="259" r:id="rId40"/>
    <p:sldId id="267" r:id="rId41"/>
    <p:sldId id="398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326" r:id="rId52"/>
    <p:sldId id="308" r:id="rId53"/>
    <p:sldId id="399" r:id="rId54"/>
    <p:sldId id="271" r:id="rId55"/>
    <p:sldId id="400" r:id="rId56"/>
    <p:sldId id="329" r:id="rId57"/>
    <p:sldId id="332" r:id="rId58"/>
    <p:sldId id="330" r:id="rId59"/>
    <p:sldId id="410" r:id="rId60"/>
    <p:sldId id="411" r:id="rId61"/>
    <p:sldId id="289" r:id="rId62"/>
    <p:sldId id="341" r:id="rId63"/>
    <p:sldId id="342" r:id="rId64"/>
    <p:sldId id="294" r:id="rId65"/>
    <p:sldId id="291" r:id="rId66"/>
    <p:sldId id="344" r:id="rId67"/>
    <p:sldId id="338" r:id="rId68"/>
    <p:sldId id="339" r:id="rId69"/>
    <p:sldId id="340" r:id="rId70"/>
    <p:sldId id="343" r:id="rId71"/>
    <p:sldId id="292" r:id="rId72"/>
    <p:sldId id="276" r:id="rId73"/>
    <p:sldId id="354" r:id="rId74"/>
    <p:sldId id="355" r:id="rId75"/>
    <p:sldId id="288" r:id="rId76"/>
    <p:sldId id="278" r:id="rId77"/>
    <p:sldId id="356" r:id="rId78"/>
    <p:sldId id="435" r:id="rId79"/>
    <p:sldId id="436" r:id="rId80"/>
    <p:sldId id="353" r:id="rId81"/>
    <p:sldId id="412" r:id="rId82"/>
    <p:sldId id="279" r:id="rId83"/>
    <p:sldId id="280" r:id="rId84"/>
    <p:sldId id="361" r:id="rId85"/>
    <p:sldId id="363" r:id="rId86"/>
    <p:sldId id="281" r:id="rId87"/>
    <p:sldId id="282" r:id="rId88"/>
    <p:sldId id="364" r:id="rId89"/>
    <p:sldId id="433" r:id="rId90"/>
    <p:sldId id="434" r:id="rId91"/>
    <p:sldId id="360" r:id="rId92"/>
    <p:sldId id="413" r:id="rId93"/>
    <p:sldId id="283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3" r:id="rId104"/>
    <p:sldId id="424" r:id="rId105"/>
    <p:sldId id="425" r:id="rId106"/>
    <p:sldId id="426" r:id="rId107"/>
    <p:sldId id="427" r:id="rId108"/>
    <p:sldId id="428" r:id="rId109"/>
    <p:sldId id="429" r:id="rId110"/>
    <p:sldId id="430" r:id="rId111"/>
    <p:sldId id="431" r:id="rId112"/>
    <p:sldId id="432" r:id="rId1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84" Type="http://schemas.openxmlformats.org/officeDocument/2006/relationships/slide" Target="slides/slide57.xml"/><Relationship Id="rId89" Type="http://schemas.openxmlformats.org/officeDocument/2006/relationships/slide" Target="slides/slide62.xml"/><Relationship Id="rId112" Type="http://schemas.openxmlformats.org/officeDocument/2006/relationships/slide" Target="slides/slide8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0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102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3.xml"/><Relationship Id="rId95" Type="http://schemas.openxmlformats.org/officeDocument/2006/relationships/slide" Target="slides/slide6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113" Type="http://schemas.openxmlformats.org/officeDocument/2006/relationships/slide" Target="slides/slide86.xml"/><Relationship Id="rId80" Type="http://schemas.openxmlformats.org/officeDocument/2006/relationships/slide" Target="slides/slide53.xml"/><Relationship Id="rId85" Type="http://schemas.openxmlformats.org/officeDocument/2006/relationships/slide" Target="slides/slide5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59" Type="http://schemas.openxmlformats.org/officeDocument/2006/relationships/slide" Target="slides/slide32.xml"/><Relationship Id="rId103" Type="http://schemas.openxmlformats.org/officeDocument/2006/relationships/slide" Target="slides/slide76.xml"/><Relationship Id="rId108" Type="http://schemas.openxmlformats.org/officeDocument/2006/relationships/slide" Target="slides/slide81.xml"/><Relationship Id="rId54" Type="http://schemas.openxmlformats.org/officeDocument/2006/relationships/slide" Target="slides/slide27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91" Type="http://schemas.openxmlformats.org/officeDocument/2006/relationships/slide" Target="slides/slide64.xml"/><Relationship Id="rId96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49" Type="http://schemas.openxmlformats.org/officeDocument/2006/relationships/slide" Target="slides/slide22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slide" Target="slides/slide59.xml"/><Relationship Id="rId94" Type="http://schemas.openxmlformats.org/officeDocument/2006/relationships/slide" Target="slides/slide67.xml"/><Relationship Id="rId99" Type="http://schemas.openxmlformats.org/officeDocument/2006/relationships/slide" Target="slides/slide72.xml"/><Relationship Id="rId101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109" Type="http://schemas.openxmlformats.org/officeDocument/2006/relationships/slide" Target="slides/slide8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6" Type="http://schemas.openxmlformats.org/officeDocument/2006/relationships/slide" Target="slides/slide49.xml"/><Relationship Id="rId97" Type="http://schemas.openxmlformats.org/officeDocument/2006/relationships/slide" Target="slides/slide70.xml"/><Relationship Id="rId104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92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66" Type="http://schemas.openxmlformats.org/officeDocument/2006/relationships/slide" Target="slides/slide39.xml"/><Relationship Id="rId87" Type="http://schemas.openxmlformats.org/officeDocument/2006/relationships/slide" Target="slides/slide60.xml"/><Relationship Id="rId110" Type="http://schemas.openxmlformats.org/officeDocument/2006/relationships/slide" Target="slides/slide83.xml"/><Relationship Id="rId115" Type="http://schemas.openxmlformats.org/officeDocument/2006/relationships/viewProps" Target="viewProps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56" Type="http://schemas.openxmlformats.org/officeDocument/2006/relationships/slide" Target="slides/slide29.xml"/><Relationship Id="rId77" Type="http://schemas.openxmlformats.org/officeDocument/2006/relationships/slide" Target="slides/slide50.xml"/><Relationship Id="rId100" Type="http://schemas.openxmlformats.org/officeDocument/2006/relationships/slide" Target="slides/slide73.xml"/><Relationship Id="rId105" Type="http://schemas.openxmlformats.org/officeDocument/2006/relationships/slide" Target="slides/slide7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93" Type="http://schemas.openxmlformats.org/officeDocument/2006/relationships/slide" Target="slides/slide66.xml"/><Relationship Id="rId98" Type="http://schemas.openxmlformats.org/officeDocument/2006/relationships/slide" Target="slides/slide7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9.xml"/><Relationship Id="rId67" Type="http://schemas.openxmlformats.org/officeDocument/2006/relationships/slide" Target="slides/slide40.xml"/><Relationship Id="rId11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62" Type="http://schemas.openxmlformats.org/officeDocument/2006/relationships/slide" Target="slides/slide35.xml"/><Relationship Id="rId83" Type="http://schemas.openxmlformats.org/officeDocument/2006/relationships/slide" Target="slides/slide56.xml"/><Relationship Id="rId88" Type="http://schemas.openxmlformats.org/officeDocument/2006/relationships/slide" Target="slides/slide61.xml"/><Relationship Id="rId111" Type="http://schemas.openxmlformats.org/officeDocument/2006/relationships/slide" Target="slides/slide84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9.xml"/><Relationship Id="rId57" Type="http://schemas.openxmlformats.org/officeDocument/2006/relationships/slide" Target="slides/slide30.xml"/><Relationship Id="rId106" Type="http://schemas.openxmlformats.org/officeDocument/2006/relationships/slide" Target="slides/slide7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440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808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429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90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844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32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826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889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2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54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78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58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503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520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27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29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60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315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61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478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58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503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520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277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29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59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315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615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8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061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248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0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787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4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065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50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45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91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1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52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183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02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03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298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5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277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516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94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7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722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23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11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3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821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168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07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608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08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949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6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65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145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85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3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308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51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185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27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3383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032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796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417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4470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81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434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789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495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675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382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74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152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191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467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35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4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273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12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4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28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75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3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797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161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720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939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1672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071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607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3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05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5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7855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473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54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97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13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99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370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3331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0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2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6897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1056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055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778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620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2707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851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3817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94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6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557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393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63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5837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0711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0880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4457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23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199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0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8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712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35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92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6928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60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104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574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8285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721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7753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8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9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802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269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0143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7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9720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9108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3373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0695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955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1759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9975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122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4303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053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740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5944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0669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343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2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3.xml"/><Relationship Id="rId9" Type="http://schemas.openxmlformats.org/officeDocument/2006/relationships/image" Target="../media/image2.jp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4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2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6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XVIII</a:t>
            </a: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9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BA</a:t>
            </a:r>
          </a:p>
          <a:p>
            <a:r>
              <a:rPr lang="vi-VN" sz="36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3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3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VIII </a:t>
            </a:r>
            <a:r>
              <a:rPr lang="vi-VN" sz="3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36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CHÚA HIỂN DUNG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LỄ KÍNH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(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Sách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2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trang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772 )</a:t>
            </a:r>
          </a:p>
          <a:p>
            <a:endParaRPr lang="vi-VN" sz="44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" y="0"/>
            <a:ext cx="91360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6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1208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214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5850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9758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187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" y="0"/>
            <a:ext cx="91360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133350"/>
            <a:ext cx="42707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>
                <a:solidFill>
                  <a:srgbClr val="FFFF00"/>
                </a:solidFill>
              </a:rPr>
              <a:t>Bài đọc </a:t>
            </a:r>
            <a:r>
              <a:rPr lang="vi-VN" sz="2400" u="sng" dirty="0" smtClean="0">
                <a:solidFill>
                  <a:srgbClr val="FFFF00"/>
                </a:solidFill>
              </a:rPr>
              <a:t>1</a:t>
            </a:r>
            <a:endParaRPr lang="vi-VN" sz="2400" u="sng" dirty="0">
              <a:solidFill>
                <a:srgbClr val="FFFF00"/>
              </a:solidFill>
            </a:endParaRPr>
          </a:p>
          <a:p>
            <a:r>
              <a:rPr lang="vi-VN" sz="2400" i="1" dirty="0">
                <a:solidFill>
                  <a:srgbClr val="FFFF00"/>
                </a:solidFill>
              </a:rPr>
              <a:t>Áo người trắng như tuyết</a:t>
            </a:r>
            <a:r>
              <a:rPr lang="vi-VN" sz="2400" i="1" dirty="0" smtClean="0">
                <a:solidFill>
                  <a:srgbClr val="FFFF00"/>
                </a:solidFill>
              </a:rPr>
              <a:t>.</a:t>
            </a:r>
            <a:endParaRPr lang="vi-VN" sz="24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sách ngôn sứ Đa-ni-en.</a:t>
            </a:r>
          </a:p>
        </p:txBody>
      </p:sp>
    </p:spTree>
    <p:extLst>
      <p:ext uri="{BB962C8B-B14F-4D97-AF65-F5344CB8AC3E}">
        <p14:creationId xmlns:p14="http://schemas.microsoft.com/office/powerpoint/2010/main" val="12862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 là Vua hiển </a:t>
            </a:r>
            <a:r>
              <a:rPr lang="vi-VN" sz="7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trị,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là </a:t>
            </a:r>
            <a:r>
              <a:rPr lang="vi-VN" sz="7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Đấng cao cả trên khắp địa cầu.</a:t>
            </a:r>
            <a:endParaRPr lang="en-US" sz="7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133350"/>
            <a:ext cx="521033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>
                <a:solidFill>
                  <a:srgbClr val="FFFF00"/>
                </a:solidFill>
              </a:rPr>
              <a:t>Bài đọc </a:t>
            </a:r>
            <a:r>
              <a:rPr lang="en-US" sz="2400" u="sng" dirty="0">
                <a:solidFill>
                  <a:srgbClr val="FFFF00"/>
                </a:solidFill>
              </a:rPr>
              <a:t>2</a:t>
            </a:r>
            <a:endParaRPr lang="vi-VN" sz="2400" u="sng" dirty="0">
              <a:solidFill>
                <a:srgbClr val="FFFF00"/>
              </a:solidFill>
            </a:endParaRPr>
          </a:p>
          <a:p>
            <a:r>
              <a:rPr lang="en-US" sz="2400" i="1" dirty="0" err="1" smtClean="0">
                <a:solidFill>
                  <a:srgbClr val="FFFF00"/>
                </a:solidFill>
              </a:rPr>
              <a:t>Tiếng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đó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chính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chúng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tôi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đã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nghe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thấy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r>
              <a:rPr lang="en-US" sz="2400" i="1" dirty="0" err="1" smtClean="0">
                <a:solidFill>
                  <a:srgbClr val="FFFF00"/>
                </a:solidFill>
              </a:rPr>
              <a:t>từ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trời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phán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err="1" smtClean="0">
                <a:solidFill>
                  <a:srgbClr val="FFFF00"/>
                </a:solidFill>
              </a:rPr>
              <a:t>ra.</a:t>
            </a:r>
            <a:endParaRPr lang="vi-VN" sz="24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</a:t>
            </a:r>
            <a:r>
              <a:rPr lang="en-US" sz="2400" dirty="0" err="1" smtClean="0">
                <a:solidFill>
                  <a:srgbClr val="FFFF00"/>
                </a:solidFill>
              </a:rPr>
              <a:t>thư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thứ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hai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err="1" smtClean="0">
                <a:solidFill>
                  <a:srgbClr val="FFFF00"/>
                </a:solidFill>
              </a:rPr>
              <a:t>của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thánh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Pê-rô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tông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đồ</a:t>
            </a:r>
            <a:r>
              <a:rPr lang="vi-VN" sz="2400" dirty="0" smtClean="0">
                <a:solidFill>
                  <a:srgbClr val="FFFF00"/>
                </a:solidFill>
              </a:rPr>
              <a:t>.</a:t>
            </a:r>
            <a:endParaRPr lang="vi-V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Đây là Con yêu dấu của Ta, Ta hài lòng về Người. Các ngươi hãy vâng nghe lời Người.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" y="0"/>
            <a:ext cx="91360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XVIII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" y="0"/>
            <a:ext cx="91360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VIII</a:t>
            </a:r>
            <a:endParaRPr lang="vi-VN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285750"/>
            <a:ext cx="5744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u="sng" dirty="0" smtClean="0">
                <a:solidFill>
                  <a:srgbClr val="FFFF00"/>
                </a:solidFill>
              </a:rPr>
              <a:t>Bài </a:t>
            </a:r>
            <a:r>
              <a:rPr lang="vi-VN" sz="2400" u="sng" dirty="0">
                <a:solidFill>
                  <a:srgbClr val="FFFF00"/>
                </a:solidFill>
              </a:rPr>
              <a:t>đọc </a:t>
            </a:r>
            <a:r>
              <a:rPr lang="vi-VN" sz="2400" u="sng" dirty="0" smtClean="0">
                <a:solidFill>
                  <a:srgbClr val="FFFF00"/>
                </a:solidFill>
              </a:rPr>
              <a:t>1</a:t>
            </a:r>
            <a:endParaRPr lang="vi-VN" sz="2400" u="sng" dirty="0">
              <a:solidFill>
                <a:srgbClr val="FFFF00"/>
              </a:solidFill>
            </a:endParaRPr>
          </a:p>
          <a:p>
            <a:r>
              <a:rPr lang="vi-VN" sz="2400" i="1" dirty="0">
                <a:solidFill>
                  <a:srgbClr val="FFFF00"/>
                </a:solidFill>
              </a:rPr>
              <a:t>Ta đã yêu ngươi bằng mối tình muôn thuở</a:t>
            </a:r>
            <a:r>
              <a:rPr lang="vi-VN" sz="2400" i="1" dirty="0" smtClean="0">
                <a:solidFill>
                  <a:srgbClr val="FFFF00"/>
                </a:solidFill>
              </a:rPr>
              <a:t>.</a:t>
            </a:r>
            <a:endParaRPr lang="vi-VN" sz="24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25269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canh giữ chúng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ta,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như </a:t>
            </a: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mục tử canh giữ đàn chiên.</a:t>
            </a:r>
            <a:endParaRPr lang="vi-VN" sz="8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11" y="285750"/>
            <a:ext cx="3667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3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NĂM</a:t>
            </a: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VIII</a:t>
            </a:r>
            <a:endParaRPr lang="vi-VN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"/>
            <a:ext cx="9144000" cy="5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382850"/>
            <a:ext cx="8372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>
                <a:solidFill>
                  <a:srgbClr val="FFFF00"/>
                </a:solidFill>
              </a:rPr>
              <a:t>Bài đọc </a:t>
            </a:r>
            <a:r>
              <a:rPr lang="vi-VN" sz="2400" u="sng" dirty="0" smtClean="0">
                <a:solidFill>
                  <a:srgbClr val="FFFF00"/>
                </a:solidFill>
              </a:rPr>
              <a:t>1</a:t>
            </a:r>
            <a:endParaRPr lang="vi-VN" sz="2400" u="sng" dirty="0">
              <a:solidFill>
                <a:srgbClr val="FFFF00"/>
              </a:solidFill>
            </a:endParaRPr>
          </a:p>
          <a:p>
            <a:r>
              <a:rPr lang="vi-VN" sz="2400" i="1" dirty="0">
                <a:solidFill>
                  <a:srgbClr val="FFFF00"/>
                </a:solidFill>
              </a:rPr>
              <a:t>Ta sẽ lập một giao ước mới và sẽ không còn nhớ đến lỗi lầm của chúng</a:t>
            </a:r>
            <a:r>
              <a:rPr lang="vi-VN" sz="2400" i="1" dirty="0" smtClean="0">
                <a:solidFill>
                  <a:srgbClr val="FFFF00"/>
                </a:solidFill>
              </a:rPr>
              <a:t>.</a:t>
            </a:r>
            <a:endParaRPr lang="vi-VN" sz="24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29568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tạo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tấm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trắng</a:t>
            </a:r>
            <a:r>
              <a:rPr lang="en-US" sz="8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3829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57150"/>
            <a:ext cx="58464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rgbClr val="FFFF00"/>
                </a:solidFill>
              </a:rPr>
              <a:t>Bài </a:t>
            </a:r>
            <a:r>
              <a:rPr lang="vi-VN" sz="2400" dirty="0">
                <a:solidFill>
                  <a:srgbClr val="FFFF00"/>
                </a:solidFill>
              </a:rPr>
              <a:t>đọc </a:t>
            </a:r>
            <a:r>
              <a:rPr lang="vi-VN" sz="2400" dirty="0" smtClean="0">
                <a:solidFill>
                  <a:srgbClr val="FFFF00"/>
                </a:solidFill>
              </a:rPr>
              <a:t>1</a:t>
            </a:r>
            <a:endParaRPr lang="vi-VN" sz="2400" dirty="0">
              <a:solidFill>
                <a:srgbClr val="FFFF00"/>
              </a:solidFill>
            </a:endParaRPr>
          </a:p>
          <a:p>
            <a:r>
              <a:rPr lang="vi-VN" sz="2000" i="1" dirty="0">
                <a:solidFill>
                  <a:srgbClr val="FFFF00"/>
                </a:solidFill>
              </a:rPr>
              <a:t>Ông Kha-nan-gia, Đức Chúa chẳng hề sai </a:t>
            </a:r>
            <a:r>
              <a:rPr lang="vi-VN" sz="2000" i="1" dirty="0" smtClean="0">
                <a:solidFill>
                  <a:srgbClr val="FFFF00"/>
                </a:solidFill>
              </a:rPr>
              <a:t>ông,</a:t>
            </a:r>
            <a:endParaRPr lang="en-US" sz="2000" i="1" dirty="0" smtClean="0">
              <a:solidFill>
                <a:srgbClr val="FFFF00"/>
              </a:solidFill>
            </a:endParaRPr>
          </a:p>
          <a:p>
            <a:r>
              <a:rPr lang="vi-VN" sz="2000" i="1" dirty="0" smtClean="0">
                <a:solidFill>
                  <a:srgbClr val="FFFF00"/>
                </a:solidFill>
              </a:rPr>
              <a:t>thế </a:t>
            </a:r>
            <a:r>
              <a:rPr lang="vi-VN" sz="2000" i="1" dirty="0">
                <a:solidFill>
                  <a:srgbClr val="FFFF00"/>
                </a:solidFill>
              </a:rPr>
              <a:t>mà ông lại làm cho dân này tin vào điều dối trá</a:t>
            </a:r>
            <a:r>
              <a:rPr lang="vi-VN" sz="2000" i="1" dirty="0" smtClean="0">
                <a:solidFill>
                  <a:srgbClr val="FFFF00"/>
                </a:solidFill>
              </a:rPr>
              <a:t>.</a:t>
            </a:r>
            <a:endParaRPr lang="vi-VN" sz="20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9788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Anh là Phê-rô, nghĩa là Tảng Đá, trên tảng đá này, Thầy sẽ xây Hội Thánh của Thầy, và quyền lực tử thần sẽ không thắng nổi.</a:t>
            </a:r>
            <a:endParaRPr lang="en-US" sz="58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7"/>
            <a:ext cx="9144000" cy="51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"/>
            <a:ext cx="9144000" cy="5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VIII</a:t>
            </a:r>
            <a:r>
              <a:rPr lang="vi-VN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382850"/>
            <a:ext cx="8372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 smtClean="0">
                <a:solidFill>
                  <a:srgbClr val="FFFF00"/>
                </a:solidFill>
              </a:rPr>
              <a:t>Bài </a:t>
            </a:r>
            <a:r>
              <a:rPr lang="vi-VN" sz="2400" u="sng" dirty="0">
                <a:solidFill>
                  <a:srgbClr val="FFFF00"/>
                </a:solidFill>
              </a:rPr>
              <a:t>đọc </a:t>
            </a:r>
            <a:r>
              <a:rPr lang="vi-VN" sz="2400" u="sng" dirty="0" smtClean="0">
                <a:solidFill>
                  <a:srgbClr val="FFFF00"/>
                </a:solidFill>
              </a:rPr>
              <a:t>1</a:t>
            </a:r>
            <a:endParaRPr lang="vi-VN" sz="2400" u="sng" dirty="0">
              <a:solidFill>
                <a:srgbClr val="FFFF00"/>
              </a:solidFill>
            </a:endParaRPr>
          </a:p>
          <a:p>
            <a:r>
              <a:rPr lang="vi-VN" sz="2400" i="1" dirty="0">
                <a:solidFill>
                  <a:srgbClr val="FFFF00"/>
                </a:solidFill>
              </a:rPr>
              <a:t>Khốn cho thành vấy máu</a:t>
            </a:r>
            <a:r>
              <a:rPr lang="vi-VN" sz="2400" i="1" dirty="0" smtClean="0">
                <a:solidFill>
                  <a:srgbClr val="FFFF00"/>
                </a:solidFill>
              </a:rPr>
              <a:t>.</a:t>
            </a:r>
            <a:endParaRPr lang="vi-VN" sz="24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sách ngôn sứ Na-khum.</a:t>
            </a:r>
          </a:p>
        </p:txBody>
      </p:sp>
    </p:spTree>
    <p:extLst>
      <p:ext uri="{BB962C8B-B14F-4D97-AF65-F5344CB8AC3E}">
        <p14:creationId xmlns:p14="http://schemas.microsoft.com/office/powerpoint/2010/main" val="21397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dạy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4629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phán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: Ta </a:t>
            </a:r>
            <a:r>
              <a:rPr lang="en-US" sz="8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cầm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quyền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tử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 thay ai bị bách hại vì sống công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chính,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 Trời là của họ.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4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THỨ </a:t>
            </a:r>
            <a:r>
              <a:rPr lang="en-US" sz="6000" dirty="0" smtClean="0">
                <a:solidFill>
                  <a:srgbClr val="FFFF00"/>
                </a:solidFill>
              </a:rPr>
              <a:t>BẢY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>NGÀY 10-08</a:t>
            </a:r>
            <a:b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b="0" dirty="0" smtClean="0">
                <a:solidFill>
                  <a:srgbClr val="FFFF00"/>
                </a:solidFill>
                <a:effectLst/>
                <a:latin typeface="+mj-lt"/>
              </a:rPr>
              <a:t>THÁNH LÔRENXÔ PHÓ TẾ TỬ ĐẠO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LỄ KÍNH</a:t>
            </a:r>
            <a:b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( </a:t>
            </a: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</a:rPr>
              <a:t>sách</a:t>
            </a: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</a:rPr>
              <a:t>bài</a:t>
            </a: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</a:rPr>
              <a:t>đọc</a:t>
            </a: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</a:rPr>
              <a:t>quyển</a:t>
            </a: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 2 </a:t>
            </a: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</a:rPr>
              <a:t>trang</a:t>
            </a: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</a:rPr>
              <a:t> 777 )</a:t>
            </a:r>
            <a:endParaRPr lang="en-US" sz="4800" b="0" i="1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5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 ta sống không chỉ nhờ cơm bánh, nhưng còn nhờ mọi lời miệng Thiên Chúa phán ra.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670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8498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576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4695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910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3642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38285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>
                <a:solidFill>
                  <a:srgbClr val="FFFF00"/>
                </a:solidFill>
              </a:rPr>
              <a:t>Bài đọc </a:t>
            </a:r>
            <a:r>
              <a:rPr lang="vi-VN" sz="2400" u="sng" dirty="0" smtClean="0">
                <a:solidFill>
                  <a:srgbClr val="FFFF00"/>
                </a:solidFill>
              </a:rPr>
              <a:t>1</a:t>
            </a:r>
            <a:endParaRPr lang="vi-VN" sz="2400" u="sng" dirty="0">
              <a:solidFill>
                <a:srgbClr val="FFFF00"/>
              </a:solidFill>
            </a:endParaRPr>
          </a:p>
          <a:p>
            <a:r>
              <a:rPr lang="vi-VN" sz="2400" i="1" dirty="0">
                <a:solidFill>
                  <a:srgbClr val="FFFF00"/>
                </a:solidFill>
              </a:rPr>
              <a:t>Ai vui vẻ dâng hiến, thì được Thiên Chúa yêu thương</a:t>
            </a:r>
            <a:r>
              <a:rPr lang="vi-VN" sz="2400" i="1" dirty="0" smtClean="0">
                <a:solidFill>
                  <a:srgbClr val="FFFF00"/>
                </a:solidFill>
              </a:rPr>
              <a:t>.</a:t>
            </a:r>
            <a:endParaRPr lang="vi-VN" sz="2400" i="1" dirty="0">
              <a:solidFill>
                <a:srgbClr val="FFFF00"/>
              </a:solidFill>
            </a:endParaRPr>
          </a:p>
          <a:p>
            <a:r>
              <a:rPr lang="vi-VN" sz="2400" dirty="0">
                <a:solidFill>
                  <a:srgbClr val="FFFF00"/>
                </a:solidFill>
              </a:rPr>
              <a:t>Bài trích thư thứ </a:t>
            </a:r>
            <a:r>
              <a:rPr lang="vi-VN" sz="2400" dirty="0" smtClean="0">
                <a:solidFill>
                  <a:srgbClr val="FFFF00"/>
                </a:solidFill>
              </a:rPr>
              <a:t>hai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vi-VN" sz="2400" dirty="0" smtClean="0">
                <a:solidFill>
                  <a:srgbClr val="FFFF00"/>
                </a:solidFill>
              </a:rPr>
              <a:t>của </a:t>
            </a:r>
            <a:r>
              <a:rPr lang="vi-VN" sz="2400" dirty="0">
                <a:solidFill>
                  <a:srgbClr val="FFFF00"/>
                </a:solidFill>
              </a:rPr>
              <a:t>thánh Phao-lô tông đồ gửi tín hữu Cô-rin-tô.</a:t>
            </a:r>
            <a:endParaRPr lang="vi-VN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vi-VN" sz="7200" dirty="0" smtClean="0">
                <a:solidFill>
                  <a:schemeClr val="bg1"/>
                </a:solidFill>
              </a:rPr>
              <a:t>Phúc </a:t>
            </a:r>
            <a:r>
              <a:rPr lang="vi-VN" sz="7200" dirty="0">
                <a:solidFill>
                  <a:schemeClr val="bg1"/>
                </a:solidFill>
              </a:rPr>
              <a:t>thay người biết cảm thương và cho vay mượn.</a:t>
            </a:r>
            <a:endParaRPr lang="en-US" sz="7200" b="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1950"/>
            <a:ext cx="3286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01083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</a:rPr>
              <a:t>Đáp</a:t>
            </a:r>
            <a:r>
              <a:rPr lang="en-US" sz="4400" u="sng" dirty="0">
                <a:solidFill>
                  <a:srgbClr val="FFFF00"/>
                </a:solidFill>
              </a:rPr>
              <a:t> </a:t>
            </a:r>
            <a:r>
              <a:rPr lang="en-US" sz="4400" u="sng" dirty="0" err="1">
                <a:solidFill>
                  <a:srgbClr val="FFFF00"/>
                </a:solidFill>
              </a:rPr>
              <a:t>ca</a:t>
            </a:r>
            <a:r>
              <a:rPr lang="en-US" sz="4400" u="sng" dirty="0">
                <a:solidFill>
                  <a:srgbClr val="FFFF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960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dirty="0" smtClean="0">
                <a:solidFill>
                  <a:srgbClr val="FFFF00"/>
                </a:solidFill>
                <a:effectLst/>
                <a:latin typeface="+mj-lt"/>
              </a:rPr>
              <a:t>Alleluia-alleluia: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vi-VN" sz="6000" dirty="0">
                <a:solidFill>
                  <a:schemeClr val="bg1"/>
                </a:solidFill>
              </a:rPr>
              <a:t>Chúa nói : Ai theo tôi, sẽ không phải đi trong bóng tối, nhưng sẽ nhận được ánh sáng đem lại sự sống.</a:t>
            </a:r>
            <a:r>
              <a:rPr lang="en-US" sz="6000" b="0" dirty="0" smtClean="0">
                <a:solidFill>
                  <a:srgbClr val="003366"/>
                </a:solidFill>
                <a:effectLst/>
                <a:latin typeface="+mj-lt"/>
              </a:rPr>
              <a:t> </a:t>
            </a:r>
            <a:r>
              <a:rPr lang="en-US" sz="6000" b="0" u="sng" dirty="0" smtClean="0">
                <a:solidFill>
                  <a:srgbClr val="FFFF00"/>
                </a:solidFill>
                <a:effectLst/>
                <a:latin typeface="+mj-lt"/>
              </a:rPr>
              <a:t>Alleluia.</a:t>
            </a:r>
            <a:endParaRPr lang="en-US" sz="6000" b="0" u="sng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7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870</Words>
  <Application>Microsoft Office PowerPoint</Application>
  <PresentationFormat>On-screen Show (16:9)</PresentationFormat>
  <Paragraphs>132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86</vt:i4>
      </vt:variant>
    </vt:vector>
  </HeadingPairs>
  <TitlesOfParts>
    <vt:vector size="11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7_Office Theme</vt:lpstr>
      <vt:lpstr>9_Office Theme</vt:lpstr>
      <vt:lpstr>12_Office Theme</vt:lpstr>
      <vt:lpstr>11_Office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25_Office Theme</vt:lpstr>
      <vt:lpstr>27_Office Theme</vt:lpstr>
      <vt:lpstr>37_Default Design</vt:lpstr>
      <vt:lpstr>13_Office Theme</vt:lpstr>
      <vt:lpstr>14_Office Theme</vt:lpstr>
      <vt:lpstr>10_Office Theme</vt:lpstr>
      <vt:lpstr>15_Office Theme</vt:lpstr>
      <vt:lpstr>36_Default Design</vt:lpstr>
      <vt:lpstr>8_Office Theme</vt:lpstr>
      <vt:lpstr>6_Office Theme</vt:lpstr>
      <vt:lpstr>22_Office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BẢY NGÀY 10-08 THÁNH LÔRENXÔ PHÓ TẾ TỬ ĐẠO LỄ KÍNH ( sách bài đọc quyển 2 trang 777 )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Phúc thay người biết cảm thương và cho vay mượn.</vt:lpstr>
      <vt:lpstr>Alleluia-alleluia: Chúa nói : Ai theo tôi, sẽ không phải đi trong bóng tối, nhưng sẽ nhận được ánh sáng đem lại sự sống. Alleluia.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65</cp:revision>
  <dcterms:created xsi:type="dcterms:W3CDTF">2022-10-30T00:36:35Z</dcterms:created>
  <dcterms:modified xsi:type="dcterms:W3CDTF">2024-07-02T08:14:35Z</dcterms:modified>
</cp:coreProperties>
</file>