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0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1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2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92" r:id="rId6"/>
    <p:sldMasterId id="2147483804" r:id="rId7"/>
    <p:sldMasterId id="2147483828" r:id="rId8"/>
    <p:sldMasterId id="2147483888" r:id="rId9"/>
    <p:sldMasterId id="2147483924" r:id="rId10"/>
    <p:sldMasterId id="2147483936" r:id="rId11"/>
    <p:sldMasterId id="2147484008" r:id="rId12"/>
    <p:sldMasterId id="2147484056" r:id="rId13"/>
    <p:sldMasterId id="2147484068" r:id="rId14"/>
    <p:sldMasterId id="2147484172" r:id="rId15"/>
    <p:sldMasterId id="2147484208" r:id="rId16"/>
    <p:sldMasterId id="2147484220" r:id="rId17"/>
    <p:sldMasterId id="2147484232" r:id="rId18"/>
    <p:sldMasterId id="2147484244" r:id="rId19"/>
    <p:sldMasterId id="2147484256" r:id="rId20"/>
    <p:sldMasterId id="2147484264" r:id="rId21"/>
    <p:sldMasterId id="2147484276" r:id="rId22"/>
    <p:sldMasterId id="2147484288" r:id="rId23"/>
  </p:sldMasterIdLst>
  <p:notesMasterIdLst>
    <p:notesMasterId r:id="rId99"/>
  </p:notesMasterIdLst>
  <p:sldIdLst>
    <p:sldId id="261" r:id="rId24"/>
    <p:sldId id="266" r:id="rId25"/>
    <p:sldId id="404" r:id="rId26"/>
    <p:sldId id="405" r:id="rId27"/>
    <p:sldId id="406" r:id="rId28"/>
    <p:sldId id="407" r:id="rId29"/>
    <p:sldId id="408" r:id="rId30"/>
    <p:sldId id="415" r:id="rId31"/>
    <p:sldId id="409" r:id="rId32"/>
    <p:sldId id="411" r:id="rId33"/>
    <p:sldId id="412" r:id="rId34"/>
    <p:sldId id="413" r:id="rId35"/>
    <p:sldId id="382" r:id="rId36"/>
    <p:sldId id="267" r:id="rId37"/>
    <p:sldId id="323" r:id="rId38"/>
    <p:sldId id="371" r:id="rId39"/>
    <p:sldId id="308" r:id="rId40"/>
    <p:sldId id="271" r:id="rId41"/>
    <p:sldId id="372" r:id="rId42"/>
    <p:sldId id="342" r:id="rId43"/>
    <p:sldId id="456" r:id="rId44"/>
    <p:sldId id="344" r:id="rId45"/>
    <p:sldId id="455" r:id="rId46"/>
    <p:sldId id="416" r:id="rId47"/>
    <p:sldId id="417" r:id="rId48"/>
    <p:sldId id="418" r:id="rId49"/>
    <p:sldId id="419" r:id="rId50"/>
    <p:sldId id="420" r:id="rId51"/>
    <p:sldId id="421" r:id="rId52"/>
    <p:sldId id="458" r:id="rId53"/>
    <p:sldId id="423" r:id="rId54"/>
    <p:sldId id="424" r:id="rId55"/>
    <p:sldId id="425" r:id="rId56"/>
    <p:sldId id="426" r:id="rId57"/>
    <p:sldId id="457" r:id="rId58"/>
    <p:sldId id="428" r:id="rId59"/>
    <p:sldId id="429" r:id="rId60"/>
    <p:sldId id="430" r:id="rId61"/>
    <p:sldId id="431" r:id="rId62"/>
    <p:sldId id="432" r:id="rId63"/>
    <p:sldId id="433" r:id="rId64"/>
    <p:sldId id="434" r:id="rId65"/>
    <p:sldId id="435" r:id="rId66"/>
    <p:sldId id="436" r:id="rId67"/>
    <p:sldId id="437" r:id="rId68"/>
    <p:sldId id="313" r:id="rId69"/>
    <p:sldId id="280" r:id="rId70"/>
    <p:sldId id="326" r:id="rId71"/>
    <p:sldId id="400" r:id="rId72"/>
    <p:sldId id="281" r:id="rId73"/>
    <p:sldId id="282" r:id="rId74"/>
    <p:sldId id="401" r:id="rId75"/>
    <p:sldId id="351" r:id="rId76"/>
    <p:sldId id="352" r:id="rId77"/>
    <p:sldId id="353" r:id="rId78"/>
    <p:sldId id="363" r:id="rId79"/>
    <p:sldId id="283" r:id="rId80"/>
    <p:sldId id="438" r:id="rId81"/>
    <p:sldId id="439" r:id="rId82"/>
    <p:sldId id="440" r:id="rId83"/>
    <p:sldId id="441" r:id="rId84"/>
    <p:sldId id="442" r:id="rId85"/>
    <p:sldId id="443" r:id="rId86"/>
    <p:sldId id="444" r:id="rId87"/>
    <p:sldId id="445" r:id="rId88"/>
    <p:sldId id="446" r:id="rId89"/>
    <p:sldId id="447" r:id="rId90"/>
    <p:sldId id="448" r:id="rId91"/>
    <p:sldId id="449" r:id="rId92"/>
    <p:sldId id="450" r:id="rId93"/>
    <p:sldId id="451" r:id="rId94"/>
    <p:sldId id="452" r:id="rId95"/>
    <p:sldId id="453" r:id="rId96"/>
    <p:sldId id="454" r:id="rId97"/>
    <p:sldId id="356" r:id="rId9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1181" y="55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69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84" Type="http://schemas.openxmlformats.org/officeDocument/2006/relationships/slide" Target="slides/slide61.xml"/><Relationship Id="rId89" Type="http://schemas.openxmlformats.org/officeDocument/2006/relationships/slide" Target="slides/slide66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7.xml"/><Relationship Id="rId95" Type="http://schemas.openxmlformats.org/officeDocument/2006/relationships/slide" Target="slides/slide72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80" Type="http://schemas.openxmlformats.org/officeDocument/2006/relationships/slide" Target="slides/slide57.xml"/><Relationship Id="rId85" Type="http://schemas.openxmlformats.org/officeDocument/2006/relationships/slide" Target="slides/slide62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103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slide" Target="slides/slide60.xml"/><Relationship Id="rId88" Type="http://schemas.openxmlformats.org/officeDocument/2006/relationships/slide" Target="slides/slide65.xml"/><Relationship Id="rId91" Type="http://schemas.openxmlformats.org/officeDocument/2006/relationships/slide" Target="slides/slide68.xml"/><Relationship Id="rId96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slide" Target="slides/slide63.xml"/><Relationship Id="rId94" Type="http://schemas.openxmlformats.org/officeDocument/2006/relationships/slide" Target="slides/slide71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6" Type="http://schemas.openxmlformats.org/officeDocument/2006/relationships/slide" Target="slides/slide53.xml"/><Relationship Id="rId97" Type="http://schemas.openxmlformats.org/officeDocument/2006/relationships/slide" Target="slides/slide7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92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6.xml"/><Relationship Id="rId24" Type="http://schemas.openxmlformats.org/officeDocument/2006/relationships/slide" Target="slides/slide1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66" Type="http://schemas.openxmlformats.org/officeDocument/2006/relationships/slide" Target="slides/slide43.xml"/><Relationship Id="rId87" Type="http://schemas.openxmlformats.org/officeDocument/2006/relationships/slide" Target="slides/slide64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56" Type="http://schemas.openxmlformats.org/officeDocument/2006/relationships/slide" Target="slides/slide33.xml"/><Relationship Id="rId77" Type="http://schemas.openxmlformats.org/officeDocument/2006/relationships/slide" Target="slides/slide54.xml"/><Relationship Id="rId100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93" Type="http://schemas.openxmlformats.org/officeDocument/2006/relationships/slide" Target="slides/slide70.xml"/><Relationship Id="rId98" Type="http://schemas.openxmlformats.org/officeDocument/2006/relationships/slide" Target="slides/slide7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539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858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369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562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564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137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319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408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056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505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539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858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369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562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564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137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319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408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0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11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505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309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019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970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995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649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220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072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49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797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368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821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245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803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338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588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686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963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00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365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873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737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262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879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342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987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927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340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62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866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982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3056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985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246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158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344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665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4181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61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2501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3025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16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803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5172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50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6337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6477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912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22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219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8604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592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670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457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645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1543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2985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6051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10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647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553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5177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374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7766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4908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8769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3286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039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69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6672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2039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0885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7675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9702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175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7199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377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2961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7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3746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2259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4430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4751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906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3231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263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2579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5334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26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1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2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1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4562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7389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69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8029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2615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2426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5251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4490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8440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2676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4040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0518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39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066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7461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1640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2555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4591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2481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3178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1304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4871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91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7996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0920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9299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3134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9629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1777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0711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757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615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94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92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45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6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3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79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317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607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7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54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3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6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37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03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126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842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438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46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63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301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717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18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868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6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180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508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251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369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359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907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17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767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776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858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369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562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564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137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319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408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056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11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5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9" Type="http://schemas.openxmlformats.org/officeDocument/2006/relationships/image" Target="../media/image1.jp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6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6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4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9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5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7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10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4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9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6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2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6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5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6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XX</a:t>
            </a:r>
          </a:p>
          <a:p>
            <a:r>
              <a:rPr lang="en-US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4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88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4"/>
            <a:ext cx="9144000" cy="513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6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11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SAU CHÚA NHẬT X</a:t>
            </a:r>
            <a: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</a:t>
            </a:r>
            <a:br>
              <a:rPr lang="en-US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4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9144000" cy="51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30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85750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003300"/>
                </a:solidFill>
              </a:rPr>
              <a:t>Bài đọc 1</a:t>
            </a:r>
          </a:p>
          <a:p>
            <a:r>
              <a:rPr lang="vi-VN" sz="2800" i="1" dirty="0">
                <a:solidFill>
                  <a:srgbClr val="003300"/>
                </a:solidFill>
              </a:rPr>
              <a:t>Ngươi chỉ là người, chứ không phải là thần, mà lại dám cho mình ngang hàng với thần thánh.</a:t>
            </a:r>
          </a:p>
          <a:p>
            <a:r>
              <a:rPr lang="vi-VN" sz="2800" dirty="0">
                <a:solidFill>
                  <a:srgbClr val="003300"/>
                </a:solidFill>
              </a:rPr>
              <a:t>Bài trích sách ngôn sứ Ê-dê-ki-en.</a:t>
            </a:r>
          </a:p>
        </p:txBody>
      </p:sp>
    </p:spTree>
    <p:extLst>
      <p:ext uri="{BB962C8B-B14F-4D97-AF65-F5344CB8AC3E}">
        <p14:creationId xmlns:p14="http://schemas.microsoft.com/office/powerpoint/2010/main" val="332803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 </a:t>
            </a:r>
            <a:r>
              <a:rPr lang="en-US" sz="7200" b="0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phán</a:t>
            </a:r>
            <a:r>
              <a:rPr lang="en-US" sz="72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: Ta </a:t>
            </a:r>
            <a:r>
              <a:rPr lang="en-US" sz="7200" b="0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cầm</a:t>
            </a:r>
            <a:r>
              <a:rPr lang="en-US" sz="72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quyền</a:t>
            </a:r>
            <a:r>
              <a:rPr lang="en-US" sz="72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sinh</a:t>
            </a:r>
            <a:r>
              <a:rPr lang="en-US" sz="72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tử</a:t>
            </a:r>
            <a:r>
              <a:rPr lang="en-US" sz="72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06FB5-49E6-1062-3F57-A77B97E77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61950"/>
            <a:ext cx="5143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45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Đức </a:t>
            </a:r>
            <a:r>
              <a:rPr lang="vi-VN" sz="5400" b="0" dirty="0" err="1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Giê</a:t>
            </a:r>
            <a:r>
              <a:rPr lang="vi-VN" sz="5400" b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-su Ki-tô vốn giàu sang phú quý, nhưng đã trở nên khó nghèo, để lấy cái nghèo của mình mà làm cho anh em trở nên giàu có.</a:t>
            </a:r>
            <a:endParaRPr lang="en-US" sz="5400" b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"/>
            <a:ext cx="9144000" cy="51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5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18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29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756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9144000" cy="51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42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03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XX</a:t>
            </a:r>
            <a:endParaRPr lang="vi-VN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808936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5"/>
            <a:ext cx="9144000" cy="51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71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85750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3399"/>
                </a:solidFill>
              </a:rPr>
              <a:t>Bài đọc 1</a:t>
            </a:r>
          </a:p>
          <a:p>
            <a:r>
              <a:rPr lang="vi-VN" sz="2800" i="1" dirty="0">
                <a:solidFill>
                  <a:srgbClr val="003399"/>
                </a:solidFill>
              </a:rPr>
              <a:t>Ta sẽ giải thoát các chiên của Ta khỏi miệng chúng, để chiên của Ta không còn làm mồi cho chúng nữa.</a:t>
            </a:r>
          </a:p>
          <a:p>
            <a:r>
              <a:rPr lang="vi-VN" sz="2800" dirty="0">
                <a:solidFill>
                  <a:srgbClr val="003399"/>
                </a:solidFill>
              </a:rPr>
              <a:t>Bài trích sách ngôn sứ Ê-dê-ki-en.</a:t>
            </a:r>
          </a:p>
        </p:txBody>
      </p:sp>
    </p:spTree>
    <p:extLst>
      <p:ext uri="{BB962C8B-B14F-4D97-AF65-F5344CB8AC3E}">
        <p14:creationId xmlns:p14="http://schemas.microsoft.com/office/powerpoint/2010/main" val="4292711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 là mục tử chăn dắt tôi,</a:t>
            </a:r>
            <a:r>
              <a:rPr lang="en-US" sz="72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2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tôi chẳng thiếu thốn gì.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1950"/>
            <a:ext cx="30670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639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Lời Thiên Chúa là lời sống động và hữu hiệu, lời đó phê phán tâm tình cũng như tư tưởng của lòng người. </a:t>
            </a:r>
            <a:endParaRPr lang="en-US" sz="58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67480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</a:t>
            </a:r>
            <a:r>
              <a:rPr lang="en-US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br>
              <a:rPr lang="en-US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44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492947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44000" cy="51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3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57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13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5"/>
            <a:ext cx="9144000" cy="51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26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176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5750"/>
            <a:ext cx="9144000" cy="4857750"/>
          </a:xfrm>
        </p:spPr>
        <p:txBody>
          <a:bodyPr>
            <a:normAutofit/>
          </a:bodyPr>
          <a:lstStyle/>
          <a:p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X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X</a:t>
            </a:r>
            <a:b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ĐỨC MARIA NỮ VƯƠNG</a:t>
            </a:r>
          </a:p>
          <a:p>
            <a:r>
              <a:rPr lang="en-US" sz="4400" i="1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Lễ</a:t>
            </a:r>
            <a:r>
              <a:rPr lang="en-US" sz="4400" i="1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Nhớ</a:t>
            </a:r>
            <a:r>
              <a:rPr lang="en-US" sz="4400" i="1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Buộc</a:t>
            </a:r>
            <a:endParaRPr lang="en-US" sz="4400" i="1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  <a:p>
            <a:r>
              <a:rPr lang="en-US" sz="4400" b="0" i="1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( </a:t>
            </a:r>
            <a:r>
              <a:rPr lang="en-US" sz="4400" b="0" i="1" dirty="0" err="1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sách</a:t>
            </a:r>
            <a:r>
              <a:rPr lang="en-US" sz="4400" b="0" i="1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0" i="1" dirty="0" err="1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bài</a:t>
            </a:r>
            <a:r>
              <a:rPr lang="en-US" sz="4400" b="0" i="1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0" i="1" dirty="0" err="1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đọc</a:t>
            </a:r>
            <a:r>
              <a:rPr lang="en-US" sz="4400" b="0" i="1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0" i="1" dirty="0" err="1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quyển</a:t>
            </a:r>
            <a:r>
              <a:rPr lang="en-US" sz="4400" b="0" i="1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2 </a:t>
            </a:r>
            <a:r>
              <a:rPr lang="en-US" sz="4400" b="0" i="1" dirty="0" err="1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trang</a:t>
            </a:r>
            <a:r>
              <a:rPr lang="en-US" sz="4400" b="0" i="1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785)</a:t>
            </a:r>
            <a:endParaRPr lang="vi-VN" sz="4400" b="0" i="1" dirty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86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5"/>
            <a:ext cx="9144000" cy="51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85750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003300"/>
                </a:solidFill>
              </a:rPr>
              <a:t>Bài đọc 1</a:t>
            </a:r>
          </a:p>
          <a:p>
            <a:r>
              <a:rPr lang="vi-VN" sz="2800" i="1" dirty="0">
                <a:solidFill>
                  <a:srgbClr val="003300"/>
                </a:solidFill>
              </a:rPr>
              <a:t>Một người con đã được ban tặng cho ta.</a:t>
            </a:r>
          </a:p>
          <a:p>
            <a:r>
              <a:rPr lang="vi-VN" sz="2800" dirty="0">
                <a:solidFill>
                  <a:srgbClr val="003300"/>
                </a:solidFill>
              </a:rPr>
              <a:t>Bài trích sách ngôn sứ I-sai-a.</a:t>
            </a:r>
          </a:p>
        </p:txBody>
      </p:sp>
    </p:spTree>
    <p:extLst>
      <p:ext uri="{BB962C8B-B14F-4D97-AF65-F5344CB8AC3E}">
        <p14:creationId xmlns:p14="http://schemas.microsoft.com/office/powerpoint/2010/main" val="3006006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Chúc tụng danh thánh Chúa,</a:t>
            </a:r>
            <a:r>
              <a:rPr lang="en-US" sz="72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72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tự giờ đây cho đến mãi muôn đời !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 ca: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61950"/>
            <a:ext cx="3533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61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14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Kính chào Đức Ma-ri-a, Mẹ đầy ân sủng, Thiên Chúa ở cùng Mẹ, Mẹ có phúc hơn mọi người phụ nữ. </a:t>
            </a:r>
            <a:endParaRPr lang="en-US" sz="60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542500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5"/>
            <a:ext cx="9144000" cy="51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24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81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995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195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5"/>
            <a:ext cx="9144000" cy="51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7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4034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</a:t>
            </a:r>
            <a:r>
              <a:rPr lang="en-US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</a:p>
          <a:p>
            <a:r>
              <a:rPr lang="vi-VN" sz="4400" b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4"/>
            <a:ext cx="9144000" cy="513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349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85750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003300"/>
                </a:solidFill>
              </a:rPr>
              <a:t>Bài đọc 1</a:t>
            </a:r>
          </a:p>
          <a:p>
            <a:r>
              <a:rPr lang="vi-VN" sz="2800" i="1" dirty="0">
                <a:solidFill>
                  <a:srgbClr val="003300"/>
                </a:solidFill>
              </a:rPr>
              <a:t>Các xương khô kia ơi, hãy nghe lời Đức Chúa. Hỡi nhà Ít-ra-en, Ta sẽ đưa các ngươi lên khỏi huyệt.</a:t>
            </a:r>
          </a:p>
          <a:p>
            <a:r>
              <a:rPr lang="vi-VN" sz="2800" dirty="0">
                <a:solidFill>
                  <a:srgbClr val="003300"/>
                </a:solidFill>
              </a:rPr>
              <a:t>Bài trích sách ngôn sứ Ê-dê-ki-en.</a:t>
            </a:r>
          </a:p>
        </p:txBody>
      </p:sp>
    </p:spTree>
    <p:extLst>
      <p:ext uri="{BB962C8B-B14F-4D97-AF65-F5344CB8AC3E}">
        <p14:creationId xmlns:p14="http://schemas.microsoft.com/office/powerpoint/2010/main" val="215036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85750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003300"/>
                </a:solidFill>
              </a:rPr>
              <a:t>Bài đọc 1</a:t>
            </a:r>
          </a:p>
          <a:p>
            <a:r>
              <a:rPr lang="vi-VN" sz="2800" i="1" dirty="0">
                <a:solidFill>
                  <a:srgbClr val="003300"/>
                </a:solidFill>
              </a:rPr>
              <a:t>Ê-dê-ki-en sẽ nên điềm báo cho các ngươi. Các ngươi sẽ làm y như nó đã làm.</a:t>
            </a:r>
          </a:p>
          <a:p>
            <a:r>
              <a:rPr lang="vi-VN" sz="2800" dirty="0">
                <a:solidFill>
                  <a:srgbClr val="003300"/>
                </a:solidFill>
              </a:rPr>
              <a:t>Bài trích sách ngôn sứ Ê-dê-ki-en.</a:t>
            </a:r>
          </a:p>
        </p:txBody>
      </p:sp>
    </p:spTree>
    <p:extLst>
      <p:ext uri="{BB962C8B-B14F-4D97-AF65-F5344CB8AC3E}">
        <p14:creationId xmlns:p14="http://schemas.microsoft.com/office/powerpoint/2010/main" val="436539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Hãy tạ ơn Chúa vì Chúa nhân từ,</a:t>
            </a:r>
            <a:r>
              <a:rPr lang="en-US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muôn ngàn đời Chúa vẫn trọn tình thương.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3886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Thiên Chúa con thờ, lối đi của Ngài, xin chỉ bảo con. Xin dẫn con đi theo đường chân lý của Ngài.</a:t>
            </a:r>
            <a:endParaRPr lang="en-US" sz="6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4"/>
            <a:ext cx="9144000" cy="513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684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185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646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7563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4"/>
            <a:ext cx="9144000" cy="513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000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chemeClr val="bg1"/>
                </a:solidFill>
                <a:effectLst/>
                <a:latin typeface="+mj-lt"/>
              </a:rPr>
              <a:t>THỨ </a:t>
            </a:r>
            <a:r>
              <a:rPr lang="en-US" sz="6000" dirty="0">
                <a:solidFill>
                  <a:schemeClr val="bg1"/>
                </a:solidFill>
              </a:rPr>
              <a:t>BẢY</a:t>
            </a:r>
            <a:r>
              <a:rPr lang="en-US" sz="6000" b="0" dirty="0">
                <a:solidFill>
                  <a:schemeClr val="bg1"/>
                </a:solidFill>
                <a:effectLst/>
                <a:latin typeface="+mj-lt"/>
              </a:rPr>
              <a:t> NGÀY 24-08</a:t>
            </a:r>
            <a:br>
              <a:rPr lang="en-US" sz="6000" b="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4800" b="0" dirty="0">
                <a:solidFill>
                  <a:srgbClr val="FFFF00"/>
                </a:solidFill>
                <a:effectLst/>
                <a:latin typeface="+mj-lt"/>
              </a:rPr>
              <a:t>THÁNH BATÔLÔMÊÔ TÔNG ĐỒ</a:t>
            </a:r>
            <a:br>
              <a:rPr lang="en-US" sz="4800" b="0" dirty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sz="4800" b="0" dirty="0">
                <a:solidFill>
                  <a:srgbClr val="FFFF00"/>
                </a:solidFill>
                <a:effectLst/>
                <a:latin typeface="+mj-lt"/>
              </a:rPr>
              <a:t>LỄ KÍNH </a:t>
            </a:r>
            <a:br>
              <a:rPr lang="en-US" sz="4800" b="0" dirty="0">
                <a:solidFill>
                  <a:schemeClr val="bg1"/>
                </a:solidFill>
                <a:effectLst/>
                <a:latin typeface="+mj-lt"/>
              </a:rPr>
            </a:br>
            <a:r>
              <a:rPr lang="en-US" sz="4800" b="0" i="1" dirty="0">
                <a:solidFill>
                  <a:schemeClr val="bg1"/>
                </a:solidFill>
                <a:effectLst/>
                <a:latin typeface="+mj-lt"/>
              </a:rPr>
              <a:t>( </a:t>
            </a:r>
            <a:r>
              <a:rPr lang="en-US" sz="4800" b="0" i="1" dirty="0" err="1">
                <a:solidFill>
                  <a:schemeClr val="bg1"/>
                </a:solidFill>
                <a:effectLst/>
                <a:latin typeface="+mj-lt"/>
              </a:rPr>
              <a:t>sách</a:t>
            </a:r>
            <a:r>
              <a:rPr lang="en-US" sz="4800" b="0" i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i="1" dirty="0" err="1">
                <a:solidFill>
                  <a:schemeClr val="bg1"/>
                </a:solidFill>
                <a:effectLst/>
                <a:latin typeface="+mj-lt"/>
              </a:rPr>
              <a:t>bài</a:t>
            </a:r>
            <a:r>
              <a:rPr lang="en-US" sz="4800" b="0" i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i="1" dirty="0" err="1">
                <a:solidFill>
                  <a:schemeClr val="bg1"/>
                </a:solidFill>
                <a:effectLst/>
                <a:latin typeface="+mj-lt"/>
              </a:rPr>
              <a:t>đọc</a:t>
            </a:r>
            <a:r>
              <a:rPr lang="en-US" sz="4800" b="0" i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4800" b="0" i="1" dirty="0" err="1">
                <a:solidFill>
                  <a:schemeClr val="bg1"/>
                </a:solidFill>
                <a:effectLst/>
                <a:latin typeface="+mj-lt"/>
              </a:rPr>
              <a:t>quyển</a:t>
            </a:r>
            <a:r>
              <a:rPr lang="en-US" sz="4800" b="0" i="1" dirty="0">
                <a:solidFill>
                  <a:schemeClr val="bg1"/>
                </a:solidFill>
                <a:effectLst/>
                <a:latin typeface="+mj-lt"/>
              </a:rPr>
              <a:t> 2 </a:t>
            </a:r>
            <a:r>
              <a:rPr lang="en-US" sz="4800" b="0" i="1" dirty="0" err="1">
                <a:solidFill>
                  <a:schemeClr val="bg1"/>
                </a:solidFill>
                <a:effectLst/>
                <a:latin typeface="+mj-lt"/>
              </a:rPr>
              <a:t>trang</a:t>
            </a:r>
            <a:r>
              <a:rPr lang="en-US" sz="4800" b="0" i="1" dirty="0">
                <a:solidFill>
                  <a:schemeClr val="bg1"/>
                </a:solidFill>
                <a:effectLst/>
                <a:latin typeface="+mj-lt"/>
              </a:rPr>
              <a:t> 787 )</a:t>
            </a:r>
          </a:p>
        </p:txBody>
      </p:sp>
    </p:spTree>
    <p:extLst>
      <p:ext uri="{BB962C8B-B14F-4D97-AF65-F5344CB8AC3E}">
        <p14:creationId xmlns:p14="http://schemas.microsoft.com/office/powerpoint/2010/main" val="13888187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4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Thiên Chúa sinh ra ngươi, ngươi lại coi thường.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 ca: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051" y="361950"/>
            <a:ext cx="3524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2650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0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 tế: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 danh Thiên Chúa trên các tầng trời.</a:t>
            </a:r>
            <a:b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ca ngợi Chúa.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chúc tụng Chúa. </a:t>
            </a:r>
            <a:b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thờ lạy Chúa.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tôn vinh Chúa.</a:t>
            </a:r>
          </a:p>
        </p:txBody>
      </p:sp>
    </p:spTree>
    <p:extLst>
      <p:ext uri="{BB962C8B-B14F-4D97-AF65-F5344CB8AC3E}">
        <p14:creationId xmlns:p14="http://schemas.microsoft.com/office/powerpoint/2010/main" val="5526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cảm tạ Chúa vì vinh quang cao cả Chúa.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332719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con một Thiên Chúa,           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14349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15316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9019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00135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519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85750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u="sng" dirty="0">
                <a:solidFill>
                  <a:srgbClr val="C00000"/>
                </a:solidFill>
              </a:rPr>
              <a:t>Bài đọc 1</a:t>
            </a:r>
          </a:p>
          <a:p>
            <a:r>
              <a:rPr lang="vi-VN" sz="2800" i="1" dirty="0">
                <a:solidFill>
                  <a:srgbClr val="C00000"/>
                </a:solidFill>
              </a:rPr>
              <a:t>Trên mười hai nền móng, có tên mười hai Tông Đồ của Con Chiên.</a:t>
            </a:r>
          </a:p>
          <a:p>
            <a:r>
              <a:rPr lang="vi-VN" sz="2800" dirty="0">
                <a:solidFill>
                  <a:srgbClr val="C00000"/>
                </a:solidFill>
              </a:rPr>
              <a:t>Bài trích sách Khải huyền của thánh Gio-an tông đồ.</a:t>
            </a:r>
          </a:p>
        </p:txBody>
      </p:sp>
    </p:spTree>
    <p:extLst>
      <p:ext uri="{BB962C8B-B14F-4D97-AF65-F5344CB8AC3E}">
        <p14:creationId xmlns:p14="http://schemas.microsoft.com/office/powerpoint/2010/main" val="260562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Phúc thay ai có tâm hồn nghèo khó,</a:t>
            </a:r>
            <a:r>
              <a:rPr lang="en-US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vì Nước Trời là của họ.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639856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0" u="sng" dirty="0" err="1">
                <a:solidFill>
                  <a:srgbClr val="FFFF00"/>
                </a:solidFill>
                <a:effectLst/>
                <a:latin typeface="+mj-lt"/>
              </a:rPr>
              <a:t>Đáp</a:t>
            </a:r>
            <a:r>
              <a:rPr lang="en-US" sz="6600" b="0" u="sng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6600" b="0" u="sng" dirty="0" err="1">
                <a:solidFill>
                  <a:srgbClr val="FFFF00"/>
                </a:solidFill>
                <a:effectLst/>
                <a:latin typeface="+mj-lt"/>
              </a:rPr>
              <a:t>ca</a:t>
            </a:r>
            <a:r>
              <a:rPr lang="en-US" sz="6600" b="0" u="sng" dirty="0">
                <a:solidFill>
                  <a:srgbClr val="FFFF00"/>
                </a:solidFill>
                <a:effectLst/>
                <a:latin typeface="+mj-lt"/>
              </a:rPr>
              <a:t>:</a:t>
            </a:r>
            <a:r>
              <a:rPr lang="en-US" sz="6600" b="0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vi-VN" sz="6600" dirty="0">
                <a:solidFill>
                  <a:schemeClr val="bg1"/>
                </a:solidFill>
              </a:rPr>
              <a:t>Lạy Chúa, kẻ hiếu trung với Chúa</a:t>
            </a:r>
            <a:br>
              <a:rPr lang="vi-VN" sz="6600" dirty="0">
                <a:solidFill>
                  <a:schemeClr val="bg1"/>
                </a:solidFill>
              </a:rPr>
            </a:br>
            <a:r>
              <a:rPr lang="vi-VN" sz="6600" dirty="0">
                <a:solidFill>
                  <a:schemeClr val="bg1"/>
                </a:solidFill>
              </a:rPr>
              <a:t>được biết triều đại Ngài rực rỡ vinh quang.</a:t>
            </a:r>
            <a:endParaRPr lang="en-US" sz="6600" b="0" dirty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9550"/>
            <a:ext cx="44386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202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2549"/>
          </a:xfrm>
        </p:spPr>
        <p:txBody>
          <a:bodyPr>
            <a:normAutofit/>
          </a:bodyPr>
          <a:lstStyle/>
          <a:p>
            <a:pPr algn="just"/>
            <a: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  <a:t>Alleluia-alleluia:</a:t>
            </a:r>
            <a:r>
              <a:rPr lang="en-US" sz="6000" b="0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vi-VN" sz="6000" dirty="0">
                <a:solidFill>
                  <a:schemeClr val="bg1"/>
                </a:solidFill>
              </a:rPr>
              <a:t> Thưa Thầy, chính Thầy là Con Thiên Chúa, chính Thầy là Vua Ít-ra-en.</a:t>
            </a:r>
            <a:r>
              <a:rPr lang="en-US" sz="6000" b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6339131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814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013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"/>
            <a:ext cx="9144000" cy="51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058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75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92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67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769</Words>
  <Application>Microsoft Office PowerPoint</Application>
  <PresentationFormat>On-screen Show (16:9)</PresentationFormat>
  <Paragraphs>99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75</vt:i4>
      </vt:variant>
    </vt:vector>
  </HeadingPairs>
  <TitlesOfParts>
    <vt:vector size="102" baseType="lpstr">
      <vt:lpstr>Arial</vt:lpstr>
      <vt:lpstr>Calibri</vt:lpstr>
      <vt:lpstr>Times New Roman</vt:lpstr>
      <vt:lpstr>UTM American Sans</vt:lpstr>
      <vt:lpstr>Office Theme</vt:lpstr>
      <vt:lpstr>1_Office Theme</vt:lpstr>
      <vt:lpstr>2_Office Theme</vt:lpstr>
      <vt:lpstr>3_Office Theme</vt:lpstr>
      <vt:lpstr>4_Office Theme</vt:lpstr>
      <vt:lpstr>12_Office Theme</vt:lpstr>
      <vt:lpstr>8_Office Theme</vt:lpstr>
      <vt:lpstr>11_Office Theme</vt:lpstr>
      <vt:lpstr>18_Office Theme</vt:lpstr>
      <vt:lpstr>21_Office Theme</vt:lpstr>
      <vt:lpstr>22_Office Theme</vt:lpstr>
      <vt:lpstr>28_Office Theme</vt:lpstr>
      <vt:lpstr>15_Office Theme</vt:lpstr>
      <vt:lpstr>17_Office Theme</vt:lpstr>
      <vt:lpstr>25_Office Theme</vt:lpstr>
      <vt:lpstr>13_Office Theme</vt:lpstr>
      <vt:lpstr>36_Office Theme</vt:lpstr>
      <vt:lpstr>16_Office Theme</vt:lpstr>
      <vt:lpstr>31_Office Theme</vt:lpstr>
      <vt:lpstr>36_Default Design</vt:lpstr>
      <vt:lpstr>32_Office Theme</vt:lpstr>
      <vt:lpstr>10_Office Theme</vt:lpstr>
      <vt:lpstr>33_Office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BẢY NGÀY 24-08 THÁNH BATÔLÔMÊÔ TÔNG ĐỒ LỄ KÍNH  ( sách bài đọc quyển 2 trang 787 )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Đáp ca: Lạy Chúa, kẻ hiếu trung với Chúa được biết triều đại Ngài rực rỡ vinh quang.</vt:lpstr>
      <vt:lpstr>Alleluia-alleluia:  Thưa Thầy, chính Thầy là Con Thiên Chúa, chính Thầy là Vua Ít-ra-en. Alleluia.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72</cp:revision>
  <dcterms:created xsi:type="dcterms:W3CDTF">2022-10-30T00:36:35Z</dcterms:created>
  <dcterms:modified xsi:type="dcterms:W3CDTF">2024-08-06T12:21:14Z</dcterms:modified>
</cp:coreProperties>
</file>