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0" r:id="rId3"/>
    <p:sldMasterId id="2147483840" r:id="rId4"/>
    <p:sldMasterId id="2147483864" r:id="rId5"/>
    <p:sldMasterId id="2147483912" r:id="rId6"/>
    <p:sldMasterId id="2147483948" r:id="rId7"/>
    <p:sldMasterId id="2147483960" r:id="rId8"/>
    <p:sldMasterId id="2147483972" r:id="rId9"/>
    <p:sldMasterId id="2147484008" r:id="rId10"/>
    <p:sldMasterId id="2147484020" r:id="rId11"/>
    <p:sldMasterId id="2147484032" r:id="rId12"/>
    <p:sldMasterId id="2147484044" r:id="rId13"/>
    <p:sldMasterId id="2147484068" r:id="rId14"/>
    <p:sldMasterId id="2147484080" r:id="rId15"/>
    <p:sldMasterId id="2147484104" r:id="rId16"/>
    <p:sldMasterId id="2147484116" r:id="rId17"/>
  </p:sldMasterIdLst>
  <p:notesMasterIdLst>
    <p:notesMasterId r:id="rId81"/>
  </p:notesMasterIdLst>
  <p:sldIdLst>
    <p:sldId id="261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7" r:id="rId28"/>
    <p:sldId id="396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353" r:id="rId39"/>
    <p:sldId id="360" r:id="rId40"/>
    <p:sldId id="354" r:id="rId41"/>
    <p:sldId id="355" r:id="rId42"/>
    <p:sldId id="356" r:id="rId43"/>
    <p:sldId id="361" r:id="rId44"/>
    <p:sldId id="357" r:id="rId45"/>
    <p:sldId id="358" r:id="rId46"/>
    <p:sldId id="359" r:id="rId47"/>
    <p:sldId id="365" r:id="rId48"/>
    <p:sldId id="372" r:id="rId49"/>
    <p:sldId id="366" r:id="rId50"/>
    <p:sldId id="367" r:id="rId51"/>
    <p:sldId id="368" r:id="rId52"/>
    <p:sldId id="375" r:id="rId53"/>
    <p:sldId id="369" r:id="rId54"/>
    <p:sldId id="370" r:id="rId55"/>
    <p:sldId id="371" r:id="rId56"/>
    <p:sldId id="373" r:id="rId57"/>
    <p:sldId id="374" r:id="rId58"/>
    <p:sldId id="280" r:id="rId59"/>
    <p:sldId id="327" r:id="rId60"/>
    <p:sldId id="333" r:id="rId61"/>
    <p:sldId id="281" r:id="rId62"/>
    <p:sldId id="282" r:id="rId63"/>
    <p:sldId id="349" r:id="rId64"/>
    <p:sldId id="344" r:id="rId65"/>
    <p:sldId id="345" r:id="rId66"/>
    <p:sldId id="283" r:id="rId67"/>
    <p:sldId id="380" r:id="rId68"/>
    <p:sldId id="381" r:id="rId69"/>
    <p:sldId id="284" r:id="rId70"/>
    <p:sldId id="328" r:id="rId71"/>
    <p:sldId id="334" r:id="rId72"/>
    <p:sldId id="285" r:id="rId73"/>
    <p:sldId id="286" r:id="rId74"/>
    <p:sldId id="348" r:id="rId75"/>
    <p:sldId id="346" r:id="rId76"/>
    <p:sldId id="347" r:id="rId77"/>
    <p:sldId id="287" r:id="rId78"/>
    <p:sldId id="379" r:id="rId79"/>
    <p:sldId id="407" r:id="rId8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1618" y="-5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8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61" Type="http://schemas.openxmlformats.org/officeDocument/2006/relationships/slide" Target="slides/slide44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40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703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979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2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116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70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351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108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935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30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26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7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911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6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104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075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381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315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665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25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096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450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17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272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197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543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583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044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402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1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528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850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866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8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020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258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566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826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811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47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610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853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198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49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5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244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025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092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498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2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173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880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633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513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545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44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2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228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02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213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60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927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362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36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455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9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153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458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2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36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674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592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592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588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968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068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65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513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40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681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294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895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041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738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385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173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1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85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49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95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11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4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8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8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70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2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93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3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2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63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91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46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8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060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36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2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13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00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36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28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40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800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1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171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9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66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374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249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621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650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1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45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5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01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28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394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507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55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749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47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44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2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190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641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838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039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712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23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144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152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668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3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04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67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62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20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303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30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449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791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816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2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9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3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6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6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8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4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7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9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2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XXI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4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8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BA</a:t>
            </a:r>
            <a:endParaRPr lang="en-US" sz="4400" b="0" dirty="0" smtClean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XXI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THƯỜNG </a:t>
            </a:r>
            <a:r>
              <a:rPr lang="vi-VN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NIÊN</a:t>
            </a:r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/>
            </a:r>
            <a:b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THÁNH NỮ MONICA</a:t>
            </a:r>
            <a:endParaRPr lang="en-US" sz="4400" b="0" dirty="0" smtClean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Nhớ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0"/>
            <a:ext cx="5367822" cy="2569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70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C00000"/>
                </a:solidFill>
              </a:rPr>
              <a:t>Bài </a:t>
            </a:r>
            <a:r>
              <a:rPr lang="vi-VN" sz="3200" dirty="0">
                <a:solidFill>
                  <a:srgbClr val="C00000"/>
                </a:solidFill>
              </a:rPr>
              <a:t>đọc </a:t>
            </a:r>
            <a:r>
              <a:rPr lang="vi-VN" sz="3200" dirty="0" smtClean="0">
                <a:solidFill>
                  <a:srgbClr val="C00000"/>
                </a:solidFill>
              </a:rPr>
              <a:t>1</a:t>
            </a:r>
            <a:endParaRPr lang="vi-VN" sz="3200" dirty="0">
              <a:solidFill>
                <a:srgbClr val="C00000"/>
              </a:solidFill>
            </a:endParaRPr>
          </a:p>
          <a:p>
            <a:r>
              <a:rPr lang="vi-VN" sz="3200" i="1" dirty="0">
                <a:solidFill>
                  <a:srgbClr val="C0504D">
                    <a:lumMod val="75000"/>
                  </a:srgbClr>
                </a:solidFill>
              </a:rPr>
              <a:t>Anh em hãy nắm giữ các truyền thống chúng tôi đã dạy cho anh em</a:t>
            </a:r>
            <a:r>
              <a:rPr lang="vi-VN" sz="3200" i="1" dirty="0" smtClean="0">
                <a:solidFill>
                  <a:srgbClr val="C0504D">
                    <a:lumMod val="75000"/>
                  </a:srgbClr>
                </a:solidFill>
              </a:rPr>
              <a:t>.</a:t>
            </a:r>
            <a:endParaRPr lang="vi-VN" sz="3200" i="1" dirty="0">
              <a:solidFill>
                <a:srgbClr val="C0504D">
                  <a:lumMod val="75000"/>
                </a:srgbClr>
              </a:solidFill>
            </a:endParaRPr>
          </a:p>
          <a:p>
            <a:r>
              <a:rPr lang="vi-VN" sz="3200" dirty="0">
                <a:solidFill>
                  <a:srgbClr val="C0504D">
                    <a:lumMod val="75000"/>
                  </a:srgbClr>
                </a:solidFill>
              </a:rPr>
              <a:t>Bài trích thư thứ hai của thánh Phao-lô tông đồ gửi tín hữu Thê-xa-lô-ni-ca.</a:t>
            </a:r>
            <a:endParaRPr lang="vi-VN" sz="3200" dirty="0" smtClean="0">
              <a:solidFill>
                <a:srgbClr val="C0504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Chúa ngự đến xét xử trần gian.</a:t>
            </a:r>
            <a:endParaRPr lang="en-US" sz="72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"/>
            <a:ext cx="44672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3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95351"/>
            <a:ext cx="9144000" cy="4191000"/>
          </a:xfrm>
        </p:spPr>
        <p:txBody>
          <a:bodyPr>
            <a:noAutofit/>
          </a:bodyPr>
          <a:lstStyle/>
          <a:p>
            <a:pPr algn="just"/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5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  <a:endParaRPr lang="en-US" sz="3200" b="1" u="sng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  <a:endParaRPr lang="en-US" sz="3600" b="1" u="sng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9050"/>
            <a:ext cx="49911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5300" y="285750"/>
            <a:ext cx="44958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/>
                <a:solidFill>
                  <a:srgbClr val="C0504D">
                    <a:lumMod val="50000"/>
                  </a:srgbClr>
                </a:solidFill>
              </a:rPr>
              <a:t>PHÚT THINH LẶNG</a:t>
            </a:r>
            <a:endParaRPr lang="en-US" sz="4400" b="1">
              <a:ln/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HAI</a:t>
            </a:r>
            <a:endParaRPr lang="en-US" sz="44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087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29718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590550"/>
            <a:ext cx="3790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DÂNG LỄ</a:t>
            </a:r>
            <a:endParaRPr lang="en-US" sz="6000" b="1" spc="30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8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150"/>
            <a:ext cx="9144000" cy="4857750"/>
          </a:xfrm>
        </p:spPr>
        <p:txBody>
          <a:bodyPr/>
          <a:lstStyle/>
          <a:p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TƯ</a:t>
            </a:r>
            <a:endParaRPr lang="en-US" sz="4400" b="0" dirty="0" smtClean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XXI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THƯỜNG </a:t>
            </a:r>
            <a:r>
              <a:rPr lang="vi-VN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NIÊN</a:t>
            </a:r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/>
            </a:r>
            <a:b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44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THÁNH AUGUSTINO</a:t>
            </a:r>
          </a:p>
          <a:p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Giám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mục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sĩ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Hội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.</a:t>
            </a:r>
          </a:p>
          <a:p>
            <a:r>
              <a:rPr lang="en-US" sz="4400" i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Nhớ</a:t>
            </a:r>
            <a:endParaRPr lang="vi-VN" sz="4400" b="0" i="1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"/>
            <a:ext cx="9144000" cy="5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0"/>
            <a:ext cx="5367822" cy="2569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70"/>
            <a:ext cx="9143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u="sng" dirty="0">
                <a:solidFill>
                  <a:srgbClr val="C00000"/>
                </a:solidFill>
              </a:rPr>
              <a:t>Bài đọc </a:t>
            </a:r>
            <a:r>
              <a:rPr lang="vi-VN" sz="3200" u="sng" dirty="0" smtClean="0">
                <a:solidFill>
                  <a:srgbClr val="C00000"/>
                </a:solidFill>
              </a:rPr>
              <a:t>1</a:t>
            </a:r>
            <a:endParaRPr lang="vi-VN" sz="3200" u="sng" dirty="0">
              <a:solidFill>
                <a:srgbClr val="C00000"/>
              </a:solidFill>
            </a:endParaRPr>
          </a:p>
          <a:p>
            <a:r>
              <a:rPr lang="vi-VN" sz="3200" i="1" dirty="0">
                <a:solidFill>
                  <a:schemeClr val="accent2">
                    <a:lumMod val="75000"/>
                  </a:schemeClr>
                </a:solidFill>
              </a:rPr>
              <a:t>Ai không chịu làm thì cũng đừng ăn </a:t>
            </a:r>
            <a:r>
              <a:rPr lang="vi-VN" sz="3200" i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vi-VN" sz="32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vi-VN" sz="3200" dirty="0">
                <a:solidFill>
                  <a:schemeClr val="accent2">
                    <a:lumMod val="75000"/>
                  </a:schemeClr>
                </a:solidFill>
              </a:rPr>
              <a:t>Bài trích thư thứ hai của thánh Phao-lô tông đồ gửi tín hữu Thê-xa-lô-ni-ca.</a:t>
            </a:r>
          </a:p>
        </p:txBody>
      </p:sp>
    </p:spTree>
    <p:extLst>
      <p:ext uri="{BB962C8B-B14F-4D97-AF65-F5344CB8AC3E}">
        <p14:creationId xmlns:p14="http://schemas.microsoft.com/office/powerpoint/2010/main" val="8151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Hạnh phúc thay những người kính sợ Chúa.</a:t>
            </a:r>
            <a:endParaRPr lang="en-US" sz="72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3524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8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6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Ai giữ lời Đức Ki-tô dạy, thì nơi kẻ ấy, tình yêu Thiên Chúa đã thực sự nên hoàn hảo.</a:t>
            </a:r>
            <a:endParaRPr lang="en-US" sz="66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  <a:endParaRPr lang="en-US" sz="3200" b="1" u="sng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  <a:endParaRPr lang="en-US" sz="3600" b="1" u="sng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3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9050"/>
            <a:ext cx="49911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5300" y="285750"/>
            <a:ext cx="44958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/>
                <a:solidFill>
                  <a:schemeClr val="accent2">
                    <a:lumMod val="50000"/>
                  </a:schemeClr>
                </a:solidFill>
              </a:rPr>
              <a:t>PHÚT THINH LẶNG</a:t>
            </a:r>
            <a:endParaRPr lang="en-US" sz="4400" b="1">
              <a:ln/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29718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590550"/>
            <a:ext cx="3790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DÂNG LỄ</a:t>
            </a:r>
            <a:endParaRPr lang="en-US" sz="6000" b="1" spc="30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202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1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en-US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NĂM</a:t>
            </a:r>
            <a:endParaRPr lang="en-US" sz="40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br>
              <a:rPr lang="en-US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0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0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THÁNH GIOAN TẨY GIẢ</a:t>
            </a:r>
          </a:p>
          <a:p>
            <a:r>
              <a:rPr lang="en-US" sz="4000" b="0" dirty="0" err="1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Bị</a:t>
            </a:r>
            <a:r>
              <a:rPr lang="en-US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dirty="0" err="1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Trảm</a:t>
            </a:r>
            <a:r>
              <a:rPr lang="en-US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dirty="0" err="1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Quyết</a:t>
            </a:r>
            <a:r>
              <a:rPr lang="en-US" sz="40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. </a:t>
            </a:r>
            <a:endParaRPr lang="en-US" sz="40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000" b="0" i="1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000" b="0" i="1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i="1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nhớ</a:t>
            </a:r>
            <a:r>
              <a:rPr lang="en-US" sz="4000" b="0" i="1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cs typeface="Times New Roman" pitchFamily="18" charset="0"/>
              </a:rPr>
              <a:t>b</a:t>
            </a:r>
            <a:r>
              <a:rPr lang="en-US" sz="4000" i="1" dirty="0" err="1" smtClean="0">
                <a:solidFill>
                  <a:schemeClr val="bg1"/>
                </a:solidFill>
                <a:cs typeface="Times New Roman" pitchFamily="18" charset="0"/>
              </a:rPr>
              <a:t>uộc</a:t>
            </a:r>
            <a:endParaRPr lang="en-US" sz="4000" i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en-US" sz="4000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( </a:t>
            </a:r>
            <a:r>
              <a:rPr lang="en-US" sz="4000" i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Sách</a:t>
            </a:r>
            <a:r>
              <a:rPr lang="en-US" sz="4000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4000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4000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quyển</a:t>
            </a:r>
            <a:r>
              <a:rPr lang="en-US" sz="4000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1 </a:t>
            </a:r>
            <a:r>
              <a:rPr lang="en-US" sz="4000" i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trang</a:t>
            </a:r>
            <a:r>
              <a:rPr lang="en-US" sz="4000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792 )</a:t>
            </a:r>
            <a:endParaRPr lang="vi-VN" sz="4000" b="0" i="1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"/>
            <a:ext cx="9144000" cy="5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0"/>
            <a:ext cx="5367822" cy="2569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70"/>
            <a:ext cx="9143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u="sng" dirty="0">
                <a:solidFill>
                  <a:srgbClr val="FFFF00"/>
                </a:solidFill>
              </a:rPr>
              <a:t>Bài đọc </a:t>
            </a:r>
            <a:r>
              <a:rPr lang="vi-VN" sz="3200" u="sng" dirty="0" smtClean="0">
                <a:solidFill>
                  <a:srgbClr val="FFFF00"/>
                </a:solidFill>
              </a:rPr>
              <a:t>1</a:t>
            </a:r>
            <a:endParaRPr lang="vi-VN" sz="3200" u="sng" dirty="0">
              <a:solidFill>
                <a:srgbClr val="FFFF00"/>
              </a:solidFill>
            </a:endParaRPr>
          </a:p>
          <a:p>
            <a:r>
              <a:rPr lang="vi-VN" sz="3200" i="1" dirty="0">
                <a:solidFill>
                  <a:prstClr val="white"/>
                </a:solidFill>
              </a:rPr>
              <a:t>Hãy nói với chúng tất cả những gì Ta sẽ truyền cho ngươi. Trước mặt chúng, ngươi đừng run sợ</a:t>
            </a:r>
            <a:r>
              <a:rPr lang="vi-VN" sz="3200" i="1" dirty="0" smtClean="0">
                <a:solidFill>
                  <a:prstClr val="white"/>
                </a:solidFill>
              </a:rPr>
              <a:t>.</a:t>
            </a:r>
            <a:endParaRPr lang="vi-VN" sz="3200" i="1" dirty="0">
              <a:solidFill>
                <a:prstClr val="white"/>
              </a:solidFill>
            </a:endParaRPr>
          </a:p>
          <a:p>
            <a:r>
              <a:rPr lang="vi-VN" sz="3200" dirty="0">
                <a:solidFill>
                  <a:prstClr val="white"/>
                </a:solidFill>
              </a:rPr>
              <a:t>Bài trích sách ngôn sứ Giê-rê-mi-a.</a:t>
            </a:r>
          </a:p>
        </p:txBody>
      </p:sp>
    </p:spTree>
    <p:extLst>
      <p:ext uri="{BB962C8B-B14F-4D97-AF65-F5344CB8AC3E}">
        <p14:creationId xmlns:p14="http://schemas.microsoft.com/office/powerpoint/2010/main" val="31903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miệng con sẽ tường thuật ơn cứu độ Ngài ban.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56673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10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Phúc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thay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ai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bị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bách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hại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vì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sống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công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chính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vì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nước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trời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của</a:t>
            </a:r>
            <a:r>
              <a:rPr lang="en-US" sz="66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họ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8692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"/>
            <a:ext cx="9144000" cy="5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9050"/>
            <a:ext cx="49911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5300" y="285750"/>
            <a:ext cx="44958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/>
                <a:solidFill>
                  <a:srgbClr val="9BBB59">
                    <a:lumMod val="40000"/>
                    <a:lumOff val="60000"/>
                  </a:srgbClr>
                </a:solidFill>
              </a:rPr>
              <a:t>PHÚT THINH LẶNG</a:t>
            </a:r>
            <a:endParaRPr lang="en-US" sz="4400" b="1">
              <a:ln/>
              <a:solidFill>
                <a:srgbClr val="9BBB5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29718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590550"/>
            <a:ext cx="3790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DÂNG LỄ</a:t>
            </a:r>
            <a:endParaRPr lang="en-US" sz="6000" b="1" spc="30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3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2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0"/>
            <a:ext cx="5367822" cy="2569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70"/>
            <a:ext cx="9143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u="sng" dirty="0">
                <a:solidFill>
                  <a:srgbClr val="FFFF00"/>
                </a:solidFill>
              </a:rPr>
              <a:t>Bài đọc </a:t>
            </a:r>
            <a:r>
              <a:rPr lang="vi-VN" sz="3200" u="sng" dirty="0" smtClean="0">
                <a:solidFill>
                  <a:srgbClr val="FFFF00"/>
                </a:solidFill>
              </a:rPr>
              <a:t>1</a:t>
            </a:r>
            <a:endParaRPr lang="vi-VN" sz="3200" u="sng" dirty="0">
              <a:solidFill>
                <a:srgbClr val="FFFF00"/>
              </a:solidFill>
            </a:endParaRPr>
          </a:p>
          <a:p>
            <a:r>
              <a:rPr lang="vi-VN" sz="3200" i="1" dirty="0">
                <a:solidFill>
                  <a:prstClr val="white"/>
                </a:solidFill>
              </a:rPr>
              <a:t>Danh của Chúa chúng ta là Đức Giê-su, sẽ được tôn vinh nơi anh em, và anh em được tôn vinh nơi Người</a:t>
            </a:r>
            <a:r>
              <a:rPr lang="vi-VN" sz="3200" i="1" dirty="0" smtClean="0">
                <a:solidFill>
                  <a:prstClr val="white"/>
                </a:solidFill>
              </a:rPr>
              <a:t>.</a:t>
            </a:r>
            <a:endParaRPr lang="vi-VN" sz="3200" i="1" dirty="0">
              <a:solidFill>
                <a:prstClr val="white"/>
              </a:solidFill>
            </a:endParaRPr>
          </a:p>
          <a:p>
            <a:r>
              <a:rPr lang="vi-VN" sz="3200" dirty="0">
                <a:solidFill>
                  <a:prstClr val="white"/>
                </a:solidFill>
              </a:rPr>
              <a:t>Khởi đầu thư thứ hai của thánh Phao-lô tông đồ gửi tín hữu Thê-xa-lô-ni-ca.</a:t>
            </a:r>
            <a:endParaRPr lang="vi-VN" sz="32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"/>
            <a:ext cx="9144000" cy="5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7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"/>
            <a:ext cx="9144000" cy="5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0"/>
            <a:ext cx="5367822" cy="2569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70"/>
            <a:ext cx="91439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u="sng" dirty="0">
                <a:solidFill>
                  <a:srgbClr val="FFFF00"/>
                </a:solidFill>
              </a:rPr>
              <a:t>Bài đọc </a:t>
            </a:r>
            <a:r>
              <a:rPr lang="vi-VN" sz="3200" u="sng" dirty="0" smtClean="0">
                <a:solidFill>
                  <a:srgbClr val="FFFF00"/>
                </a:solidFill>
              </a:rPr>
              <a:t>1</a:t>
            </a:r>
            <a:endParaRPr lang="vi-VN" sz="3200" u="sng" dirty="0">
              <a:solidFill>
                <a:srgbClr val="FFFF00"/>
              </a:solidFill>
            </a:endParaRPr>
          </a:p>
          <a:p>
            <a:r>
              <a:rPr lang="vi-VN" sz="3200" i="1" dirty="0">
                <a:solidFill>
                  <a:prstClr val="white"/>
                </a:solidFill>
              </a:rPr>
              <a:t>Chúng tôi rao giảng một Đấng Ki-tô bị đóng đinh, là sự điên rồ đối với loài người. Nhưng đối với những ai được Thiên Chúa kêu gọi thì đó là sự khôn ngoan</a:t>
            </a:r>
            <a:r>
              <a:rPr lang="vi-VN" sz="3200" i="1" dirty="0" smtClean="0">
                <a:solidFill>
                  <a:prstClr val="white"/>
                </a:solidFill>
              </a:rPr>
              <a:t>.</a:t>
            </a:r>
            <a:endParaRPr lang="vi-VN" sz="3200" i="1" dirty="0">
              <a:solidFill>
                <a:prstClr val="white"/>
              </a:solidFill>
            </a:endParaRPr>
          </a:p>
          <a:p>
            <a:r>
              <a:rPr lang="vi-VN" sz="3200" dirty="0">
                <a:solidFill>
                  <a:prstClr val="white"/>
                </a:solidFill>
              </a:rPr>
              <a:t>Bài trích thư thứ nhất của thánh Phao-lô tông đồ gửi tín hữu Cô-rin-tô.</a:t>
            </a:r>
          </a:p>
        </p:txBody>
      </p:sp>
    </p:spTree>
    <p:extLst>
      <p:ext uri="{BB962C8B-B14F-4D97-AF65-F5344CB8AC3E}">
        <p14:creationId xmlns:p14="http://schemas.microsoft.com/office/powerpoint/2010/main" val="273740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Tình thương Chúa chan hoà mặt đất.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38576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Anh em hãy tỉnh thức và cầu nguyện luôn, hầu đủ sức đứng vững trước mặt Con Người.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"/>
            <a:ext cx="9144000" cy="5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9050"/>
            <a:ext cx="49911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5300" y="285750"/>
            <a:ext cx="44958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/>
                <a:solidFill>
                  <a:srgbClr val="9BBB59">
                    <a:lumMod val="40000"/>
                    <a:lumOff val="60000"/>
                  </a:srgbClr>
                </a:solidFill>
              </a:rPr>
              <a:t>PHÚT THINH LẶNG</a:t>
            </a:r>
            <a:endParaRPr lang="en-US" sz="4400" b="1">
              <a:ln/>
              <a:solidFill>
                <a:srgbClr val="9BBB5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29718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590550"/>
            <a:ext cx="3790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DÂNG LỄ</a:t>
            </a:r>
            <a:endParaRPr lang="en-US" sz="6000" b="1" spc="30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0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Hãy kể cho muôn dân được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những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kỳ công Chúa làm.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4000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7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"/>
            <a:ext cx="9144000" cy="5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"/>
            <a:ext cx="9144000" cy="51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550"/>
            <a:ext cx="5367822" cy="25698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70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u="sng" dirty="0">
                <a:solidFill>
                  <a:srgbClr val="FFFF00"/>
                </a:solidFill>
              </a:rPr>
              <a:t>Bài đọc </a:t>
            </a:r>
            <a:r>
              <a:rPr lang="vi-VN" sz="3200" u="sng" dirty="0" smtClean="0">
                <a:solidFill>
                  <a:srgbClr val="FFFF00"/>
                </a:solidFill>
              </a:rPr>
              <a:t>1</a:t>
            </a:r>
            <a:endParaRPr lang="vi-VN" sz="3200" u="sng" dirty="0">
              <a:solidFill>
                <a:srgbClr val="FFFF00"/>
              </a:solidFill>
            </a:endParaRPr>
          </a:p>
          <a:p>
            <a:r>
              <a:rPr lang="vi-VN" sz="3200" i="1" dirty="0">
                <a:solidFill>
                  <a:prstClr val="white"/>
                </a:solidFill>
              </a:rPr>
              <a:t>Những gì thế gian cho là yếu kém, thì Thiên Chúa đã chọn</a:t>
            </a:r>
            <a:r>
              <a:rPr lang="vi-VN" sz="3200" i="1" dirty="0" smtClean="0">
                <a:solidFill>
                  <a:prstClr val="white"/>
                </a:solidFill>
              </a:rPr>
              <a:t>.</a:t>
            </a:r>
            <a:endParaRPr lang="vi-VN" sz="3200" i="1" dirty="0">
              <a:solidFill>
                <a:prstClr val="white"/>
              </a:solidFill>
            </a:endParaRPr>
          </a:p>
          <a:p>
            <a:r>
              <a:rPr lang="vi-VN" sz="3200" dirty="0">
                <a:solidFill>
                  <a:prstClr val="white"/>
                </a:solidFill>
              </a:rPr>
              <a:t>Bài trích thư thứ nhất của thánh Phao-lô tông đồ gửi tín hữu Cô-rin-tô.</a:t>
            </a:r>
          </a:p>
        </p:txBody>
      </p:sp>
    </p:spTree>
    <p:extLst>
      <p:ext uri="{BB962C8B-B14F-4D97-AF65-F5344CB8AC3E}">
        <p14:creationId xmlns:p14="http://schemas.microsoft.com/office/powerpoint/2010/main" val="40702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phúc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thay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gia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5750"/>
            <a:ext cx="4581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Thầy ban cho anh em một điều răn mới, là anh em hãy yêu thương nhau, như Thầy đã yêu thương anh em.</a:t>
            </a:r>
            <a:endParaRPr lang="en-US" sz="59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"/>
            <a:ext cx="9144000" cy="51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9050"/>
            <a:ext cx="49911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5300" y="285750"/>
            <a:ext cx="44958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/>
                <a:solidFill>
                  <a:srgbClr val="9BBB59">
                    <a:lumMod val="40000"/>
                    <a:lumOff val="60000"/>
                  </a:srgbClr>
                </a:solidFill>
              </a:rPr>
              <a:t>PHÚT THINH LẶNG</a:t>
            </a:r>
            <a:endParaRPr lang="en-US" sz="4400" b="1">
              <a:ln/>
              <a:solidFill>
                <a:srgbClr val="9BBB5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húa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: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Chiên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;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1227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29718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590550"/>
            <a:ext cx="3790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DÂNG LỄ</a:t>
            </a:r>
            <a:endParaRPr lang="en-US" sz="6000" b="1" spc="30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0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"/>
            <a:ext cx="9144000" cy="51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2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"/>
            <a:ext cx="9144000" cy="51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9050"/>
            <a:ext cx="49911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5300" y="285750"/>
            <a:ext cx="44958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/>
                <a:solidFill>
                  <a:srgbClr val="9BBB59">
                    <a:lumMod val="40000"/>
                    <a:lumOff val="60000"/>
                  </a:srgbClr>
                </a:solidFill>
              </a:rPr>
              <a:t>PHÚT THINH LẶNG</a:t>
            </a:r>
            <a:endParaRPr lang="en-US" sz="4400" b="1">
              <a:ln/>
              <a:solidFill>
                <a:srgbClr val="9BBB59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09550"/>
            <a:ext cx="29718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7200" y="590550"/>
            <a:ext cx="3790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DÂNG LỄ</a:t>
            </a:r>
            <a:endParaRPr lang="en-US" sz="6000" b="1" spc="30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553</Words>
  <Application>Microsoft Office PowerPoint</Application>
  <PresentationFormat>On-screen Show (16:9)</PresentationFormat>
  <Paragraphs>95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63</vt:i4>
      </vt:variant>
    </vt:vector>
  </HeadingPairs>
  <TitlesOfParts>
    <vt:vector size="80" baseType="lpstr">
      <vt:lpstr>Office Theme</vt:lpstr>
      <vt:lpstr>1_Office Theme</vt:lpstr>
      <vt:lpstr>6_Office Theme</vt:lpstr>
      <vt:lpstr>11_Office Theme</vt:lpstr>
      <vt:lpstr>15_Office Theme</vt:lpstr>
      <vt:lpstr>19_Office Theme</vt:lpstr>
      <vt:lpstr>22_Office Theme</vt:lpstr>
      <vt:lpstr>23_Office Theme</vt:lpstr>
      <vt:lpstr>24_Office Theme</vt:lpstr>
      <vt:lpstr>27_Office Theme</vt:lpstr>
      <vt:lpstr>28_Office Theme</vt:lpstr>
      <vt:lpstr>29_Office Theme</vt:lpstr>
      <vt:lpstr>30_Office Theme</vt:lpstr>
      <vt:lpstr>32_Office Theme</vt:lpstr>
      <vt:lpstr>33_Office Theme</vt:lpstr>
      <vt:lpstr>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75</cp:revision>
  <dcterms:created xsi:type="dcterms:W3CDTF">2022-10-30T00:36:35Z</dcterms:created>
  <dcterms:modified xsi:type="dcterms:W3CDTF">2024-07-19T14:10:10Z</dcterms:modified>
</cp:coreProperties>
</file>