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92" r:id="rId10"/>
    <p:sldMasterId id="2147483804" r:id="rId11"/>
    <p:sldMasterId id="2147483840" r:id="rId12"/>
    <p:sldMasterId id="2147483852" r:id="rId13"/>
    <p:sldMasterId id="2147483876" r:id="rId14"/>
    <p:sldMasterId id="2147483888" r:id="rId15"/>
    <p:sldMasterId id="2147483900" r:id="rId16"/>
    <p:sldMasterId id="2147483912" r:id="rId17"/>
    <p:sldMasterId id="2147483936" r:id="rId18"/>
    <p:sldMasterId id="2147483948" r:id="rId19"/>
    <p:sldMasterId id="2147483960" r:id="rId20"/>
    <p:sldMasterId id="2147483972" r:id="rId21"/>
    <p:sldMasterId id="2147483984" r:id="rId22"/>
    <p:sldMasterId id="2147484004" r:id="rId23"/>
    <p:sldMasterId id="2147484016" r:id="rId24"/>
    <p:sldMasterId id="2147484028" r:id="rId25"/>
    <p:sldMasterId id="2147484040" r:id="rId26"/>
    <p:sldMasterId id="2147484052" r:id="rId27"/>
    <p:sldMasterId id="2147484064" r:id="rId28"/>
    <p:sldMasterId id="2147484076" r:id="rId29"/>
    <p:sldMasterId id="2147484088" r:id="rId30"/>
    <p:sldMasterId id="2147484100" r:id="rId31"/>
    <p:sldMasterId id="2147484112" r:id="rId32"/>
    <p:sldMasterId id="2147484124" r:id="rId33"/>
    <p:sldMasterId id="2147484136" r:id="rId34"/>
    <p:sldMasterId id="2147484148" r:id="rId35"/>
    <p:sldMasterId id="2147484160" r:id="rId36"/>
    <p:sldMasterId id="2147484172" r:id="rId37"/>
  </p:sldMasterIdLst>
  <p:notesMasterIdLst>
    <p:notesMasterId r:id="rId107"/>
  </p:notesMasterIdLst>
  <p:sldIdLst>
    <p:sldId id="261" r:id="rId38"/>
    <p:sldId id="266" r:id="rId39"/>
    <p:sldId id="256" r:id="rId40"/>
    <p:sldId id="328" r:id="rId41"/>
    <p:sldId id="357" r:id="rId42"/>
    <p:sldId id="257" r:id="rId43"/>
    <p:sldId id="258" r:id="rId44"/>
    <p:sldId id="336" r:id="rId45"/>
    <p:sldId id="334" r:id="rId46"/>
    <p:sldId id="358" r:id="rId47"/>
    <p:sldId id="259" r:id="rId48"/>
    <p:sldId id="359" r:id="rId49"/>
    <p:sldId id="360" r:id="rId50"/>
    <p:sldId id="267" r:id="rId51"/>
    <p:sldId id="361" r:id="rId52"/>
    <p:sldId id="329" r:id="rId53"/>
    <p:sldId id="362" r:id="rId54"/>
    <p:sldId id="308" r:id="rId55"/>
    <p:sldId id="271" r:id="rId56"/>
    <p:sldId id="348" r:id="rId57"/>
    <p:sldId id="337" r:id="rId58"/>
    <p:sldId id="363" r:id="rId59"/>
    <p:sldId id="298" r:id="rId60"/>
    <p:sldId id="366" r:id="rId61"/>
    <p:sldId id="365" r:id="rId62"/>
    <p:sldId id="289" r:id="rId63"/>
    <p:sldId id="330" r:id="rId64"/>
    <p:sldId id="367" r:id="rId65"/>
    <p:sldId id="314" r:id="rId66"/>
    <p:sldId id="291" r:id="rId67"/>
    <p:sldId id="347" r:id="rId68"/>
    <p:sldId id="338" r:id="rId69"/>
    <p:sldId id="375" r:id="rId70"/>
    <p:sldId id="313" r:id="rId71"/>
    <p:sldId id="378" r:id="rId72"/>
    <p:sldId id="377" r:id="rId73"/>
    <p:sldId id="276" r:id="rId74"/>
    <p:sldId id="331" r:id="rId75"/>
    <p:sldId id="369" r:id="rId76"/>
    <p:sldId id="288" r:id="rId77"/>
    <p:sldId id="278" r:id="rId78"/>
    <p:sldId id="346" r:id="rId79"/>
    <p:sldId id="339" r:id="rId80"/>
    <p:sldId id="379" r:id="rId81"/>
    <p:sldId id="279" r:id="rId82"/>
    <p:sldId id="381" r:id="rId83"/>
    <p:sldId id="380" r:id="rId84"/>
    <p:sldId id="280" r:id="rId85"/>
    <p:sldId id="332" r:id="rId86"/>
    <p:sldId id="371" r:id="rId87"/>
    <p:sldId id="281" r:id="rId88"/>
    <p:sldId id="282" r:id="rId89"/>
    <p:sldId id="344" r:id="rId90"/>
    <p:sldId id="341" r:id="rId91"/>
    <p:sldId id="382" r:id="rId92"/>
    <p:sldId id="283" r:id="rId93"/>
    <p:sldId id="384" r:id="rId94"/>
    <p:sldId id="383" r:id="rId95"/>
    <p:sldId id="284" r:id="rId96"/>
    <p:sldId id="333" r:id="rId97"/>
    <p:sldId id="373" r:id="rId98"/>
    <p:sldId id="285" r:id="rId99"/>
    <p:sldId id="286" r:id="rId100"/>
    <p:sldId id="343" r:id="rId101"/>
    <p:sldId id="342" r:id="rId102"/>
    <p:sldId id="385" r:id="rId103"/>
    <p:sldId id="287" r:id="rId104"/>
    <p:sldId id="386" r:id="rId105"/>
    <p:sldId id="387" r:id="rId10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84" Type="http://schemas.openxmlformats.org/officeDocument/2006/relationships/slide" Target="slides/slide47.xml"/><Relationship Id="rId89" Type="http://schemas.openxmlformats.org/officeDocument/2006/relationships/slide" Target="slides/slide52.xml"/><Relationship Id="rId16" Type="http://schemas.openxmlformats.org/officeDocument/2006/relationships/slideMaster" Target="slideMasters/slideMaster16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74" Type="http://schemas.openxmlformats.org/officeDocument/2006/relationships/slide" Target="slides/slide37.xml"/><Relationship Id="rId79" Type="http://schemas.openxmlformats.org/officeDocument/2006/relationships/slide" Target="slides/slide42.xml"/><Relationship Id="rId102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3.xml"/><Relationship Id="rId95" Type="http://schemas.openxmlformats.org/officeDocument/2006/relationships/slide" Target="slides/slide5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80" Type="http://schemas.openxmlformats.org/officeDocument/2006/relationships/slide" Target="slides/slide43.xml"/><Relationship Id="rId85" Type="http://schemas.openxmlformats.org/officeDocument/2006/relationships/slide" Target="slides/slide4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59" Type="http://schemas.openxmlformats.org/officeDocument/2006/relationships/slide" Target="slides/slide22.xml"/><Relationship Id="rId103" Type="http://schemas.openxmlformats.org/officeDocument/2006/relationships/slide" Target="slides/slide66.xml"/><Relationship Id="rId108" Type="http://schemas.openxmlformats.org/officeDocument/2006/relationships/presProps" Target="presProps.xml"/><Relationship Id="rId54" Type="http://schemas.openxmlformats.org/officeDocument/2006/relationships/slide" Target="slides/slide17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91" Type="http://schemas.openxmlformats.org/officeDocument/2006/relationships/slide" Target="slides/slide54.xml"/><Relationship Id="rId96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106" Type="http://schemas.openxmlformats.org/officeDocument/2006/relationships/slide" Target="slides/slide6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slide" Target="slides/slide41.xml"/><Relationship Id="rId81" Type="http://schemas.openxmlformats.org/officeDocument/2006/relationships/slide" Target="slides/slide44.xml"/><Relationship Id="rId86" Type="http://schemas.openxmlformats.org/officeDocument/2006/relationships/slide" Target="slides/slide49.xml"/><Relationship Id="rId94" Type="http://schemas.openxmlformats.org/officeDocument/2006/relationships/slide" Target="slides/slide57.xml"/><Relationship Id="rId99" Type="http://schemas.openxmlformats.org/officeDocument/2006/relationships/slide" Target="slides/slide62.xml"/><Relationship Id="rId101" Type="http://schemas.openxmlformats.org/officeDocument/2006/relationships/slide" Target="slides/slide6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.xml"/><Relationship Id="rId109" Type="http://schemas.openxmlformats.org/officeDocument/2006/relationships/viewProps" Target="viewProp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6" Type="http://schemas.openxmlformats.org/officeDocument/2006/relationships/slide" Target="slides/slide39.xml"/><Relationship Id="rId97" Type="http://schemas.openxmlformats.org/officeDocument/2006/relationships/slide" Target="slides/slide60.xml"/><Relationship Id="rId104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92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66" Type="http://schemas.openxmlformats.org/officeDocument/2006/relationships/slide" Target="slides/slide29.xml"/><Relationship Id="rId87" Type="http://schemas.openxmlformats.org/officeDocument/2006/relationships/slide" Target="slides/slide50.xml"/><Relationship Id="rId110" Type="http://schemas.openxmlformats.org/officeDocument/2006/relationships/theme" Target="theme/theme1.xml"/><Relationship Id="rId61" Type="http://schemas.openxmlformats.org/officeDocument/2006/relationships/slide" Target="slides/slide24.xml"/><Relationship Id="rId82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9.xml"/><Relationship Id="rId77" Type="http://schemas.openxmlformats.org/officeDocument/2006/relationships/slide" Target="slides/slide40.xml"/><Relationship Id="rId100" Type="http://schemas.openxmlformats.org/officeDocument/2006/relationships/slide" Target="slides/slide63.xml"/><Relationship Id="rId105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93" Type="http://schemas.openxmlformats.org/officeDocument/2006/relationships/slide" Target="slides/slide56.xml"/><Relationship Id="rId98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9.xml"/><Relationship Id="rId67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62" Type="http://schemas.openxmlformats.org/officeDocument/2006/relationships/slide" Target="slides/slide25.xml"/><Relationship Id="rId83" Type="http://schemas.openxmlformats.org/officeDocument/2006/relationships/slide" Target="slides/slide46.xml"/><Relationship Id="rId88" Type="http://schemas.openxmlformats.org/officeDocument/2006/relationships/slide" Target="slides/slide51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613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4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852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04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442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78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79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53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41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12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28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729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228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449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712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374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20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969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9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25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166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79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041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1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235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92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37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22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215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63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7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9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49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2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073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95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11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03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63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70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15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49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2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073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95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11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03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63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9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15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49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2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073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95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11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039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70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97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15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49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2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073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95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11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03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63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70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97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152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49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712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073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95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11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2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667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5497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098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959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063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063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68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687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90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83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95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32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7265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3284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019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825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3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88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609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8536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955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205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9606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7259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033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62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2981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63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7485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140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7852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676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317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692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168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4638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039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9423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2586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798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931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85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644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1848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046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819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4054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2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58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780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9545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06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2524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773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708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4013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6421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149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5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8198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155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54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3829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3049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790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827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96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00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842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484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42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1951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0576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527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8976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140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991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351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97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427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1951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0576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52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8976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140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991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3516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48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97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42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1951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0576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527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8976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140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991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3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484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97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427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1951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0576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1527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8976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140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29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3516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7937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186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677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9004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5061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8836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46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9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86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365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3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59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37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576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823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2018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5456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4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206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800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348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0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9595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8041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333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2473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4260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8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954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5140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7829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2945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571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6081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567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653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0362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80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989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5336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201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0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3409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4900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9512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1736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8646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8702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962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0667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04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0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5944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3671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44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165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4443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1886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8215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3001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229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93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1863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0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499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441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4804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7826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1645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186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5708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97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2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7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4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8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1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8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9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6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8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XXII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XII</a:t>
            </a:r>
            <a:b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"/>
            <a:ext cx="9144000" cy="51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C00000"/>
                </a:solidFill>
              </a:rPr>
              <a:t>Bài đọc </a:t>
            </a:r>
            <a:r>
              <a:rPr lang="vi-VN" sz="3200" u="sng" dirty="0" smtClean="0">
                <a:solidFill>
                  <a:srgbClr val="C00000"/>
                </a:solidFill>
              </a:rPr>
              <a:t>1</a:t>
            </a:r>
            <a:endParaRPr lang="vi-VN" sz="3200" u="sng" dirty="0">
              <a:solidFill>
                <a:srgbClr val="C00000"/>
              </a:solidFill>
            </a:endParaRPr>
          </a:p>
          <a:p>
            <a:r>
              <a:rPr lang="vi-VN" sz="3200" i="1" dirty="0">
                <a:solidFill>
                  <a:srgbClr val="003399"/>
                </a:solidFill>
              </a:rPr>
              <a:t>Con người sống theo tính tự nhiên thì không đón nhận những gì của Thần Khí Thiên Chúa ; con người sống theo Thần Khí thì xét đoán được mọi sự</a:t>
            </a:r>
            <a:r>
              <a:rPr lang="vi-VN" sz="3200" i="1" dirty="0" smtClean="0">
                <a:solidFill>
                  <a:srgbClr val="003399"/>
                </a:solidFill>
              </a:rPr>
              <a:t>.</a:t>
            </a:r>
            <a:endParaRPr lang="vi-VN" sz="3200" i="1" dirty="0">
              <a:solidFill>
                <a:srgbClr val="003399"/>
              </a:solidFill>
            </a:endParaRPr>
          </a:p>
          <a:p>
            <a:r>
              <a:rPr lang="vi-VN" sz="3200" dirty="0">
                <a:solidFill>
                  <a:srgbClr val="C00000"/>
                </a:solidFill>
              </a:rPr>
              <a:t>Bài trích thư thứ nhất của thánh Phao-lô tông đồ gửi tín hữu Cô-rin-tô</a:t>
            </a:r>
            <a:r>
              <a:rPr lang="vi-VN" sz="3200" dirty="0" smtClean="0">
                <a:solidFill>
                  <a:srgbClr val="C00000"/>
                </a:solidFill>
              </a:rPr>
              <a:t>.</a:t>
            </a:r>
            <a:endParaRPr lang="vi-VN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công minh trong mọi đường lối Chúa.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1" y="285750"/>
            <a:ext cx="4810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6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"/>
            <a:ext cx="9144000" cy="51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</a:rPr>
              <a:t>Bài đọc </a:t>
            </a:r>
            <a:r>
              <a:rPr lang="vi-VN" sz="3200" u="sng" dirty="0" smtClean="0">
                <a:solidFill>
                  <a:srgbClr val="FFFF00"/>
                </a:solidFill>
              </a:rPr>
              <a:t>1</a:t>
            </a:r>
            <a:endParaRPr lang="vi-VN" sz="32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Chúng tôi là cộng sự viên của Thiên Chúa. Anh em là cánh đồng của Thiên Chúa, là ngôi nhà Thiên Chúa xây lên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thư thứ nhất của thánh Phao-lô tông đồ gửi tín hữu Cô-rin-tô.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Hạnh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phúc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thay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dân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chọn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nghiệp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3829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4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sai tôi đi loan báo Tin Mừng cho kẻ nghèo hèn, công bố cho kẻ bị giam cầm biết họ được tha.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</a:rPr>
              <a:t>Bài đọc </a:t>
            </a:r>
            <a:r>
              <a:rPr lang="vi-VN" sz="3200" u="sng" dirty="0" smtClean="0">
                <a:solidFill>
                  <a:srgbClr val="FFFF00"/>
                </a:solidFill>
              </a:rPr>
              <a:t>1</a:t>
            </a:r>
            <a:endParaRPr lang="vi-VN" sz="32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Tất cả đều thuộc về anh em, mà anh em thuộc về Đức Ki-tô, và Đức Ki-tô lại thuộc về Thiên Chúa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thứ nhất của thánh Phao-lô tông đồ gửi tín hữu Cô-rin-tô.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làm chủ trái đất cùng muôn vật muôn loài.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39" y="285750"/>
            <a:ext cx="3200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Các anh hãy theo tôi, tôi sẽ làm cho các anh thành những kẻ lưới người như lưới cá.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</a:rPr>
              <a:t>Bài đọc </a:t>
            </a:r>
            <a:r>
              <a:rPr lang="vi-VN" sz="3200" u="sng" dirty="0" smtClean="0">
                <a:solidFill>
                  <a:srgbClr val="FFFF00"/>
                </a:solidFill>
              </a:rPr>
              <a:t>1</a:t>
            </a:r>
            <a:endParaRPr lang="vi-VN" sz="32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Chúng tôi rao giảng cho anh em Đức Ki-tô chịu đóng đinh vào thập giá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thư thứ nhất của thánh Phao-lô tông đồ gửi tín hữu Cô-rin-tô.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</a:rPr>
              <a:t>Bài đọc </a:t>
            </a:r>
            <a:r>
              <a:rPr lang="vi-VN" sz="3200" u="sng" dirty="0" smtClean="0">
                <a:solidFill>
                  <a:srgbClr val="FFFF00"/>
                </a:solidFill>
              </a:rPr>
              <a:t>1</a:t>
            </a:r>
            <a:endParaRPr lang="vi-VN" sz="32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Chúa phơi bày những ý định trong thâm tâm con người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thứ nhất của thánh Phao-lô tông đồ gửi tín hữu Cô-rin-tô.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 công chính được Chúa thương cứu độ.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409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Chúa nói : Tôi là ánh sáng thế gian. Ai theo tôi, sẽ nhận được ánh sáng đem lại sự sống.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9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Luật pháp Ngài, lạy Chúa, con yêu chuộng dường bao !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31" y="285750"/>
            <a:ext cx="4314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5367822" cy="2569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70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u="sng" dirty="0">
                <a:solidFill>
                  <a:srgbClr val="FFFF00"/>
                </a:solidFill>
              </a:rPr>
              <a:t>Bài đọc </a:t>
            </a:r>
            <a:r>
              <a:rPr lang="vi-VN" sz="3200" u="sng" dirty="0" smtClean="0">
                <a:solidFill>
                  <a:srgbClr val="FFFF00"/>
                </a:solidFill>
              </a:rPr>
              <a:t>1</a:t>
            </a:r>
            <a:endParaRPr lang="vi-VN" sz="3200" u="sng" dirty="0">
              <a:solidFill>
                <a:srgbClr val="FFFF00"/>
              </a:solidFill>
            </a:endParaRPr>
          </a:p>
          <a:p>
            <a:r>
              <a:rPr lang="vi-VN" sz="3200" i="1" dirty="0">
                <a:solidFill>
                  <a:prstClr val="white"/>
                </a:solidFill>
              </a:rPr>
              <a:t>Chúng tôi vẫn chịu đói khát, trần truồng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thư thứ nhất của thánh Phao-lô tông đồ gửi tín hữu Cô-rin-tô.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gần gũi tất cả những ai cầu khẩn Người.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61950"/>
            <a:ext cx="3619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nói : Chính Thầy là con đường, là sự thật và là sự sống. Không ai có thể đến với Chúa Cha mà không qua Thầy.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Thần Khí Chúa ngự trên tôi, sai tôi đi loan báo Tin Mừng cho kẻ nghèo hèn.</a:t>
            </a:r>
            <a:endParaRPr lang="en-US" sz="72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539</Words>
  <Application>Microsoft Office PowerPoint</Application>
  <PresentationFormat>On-screen Show (16:9)</PresentationFormat>
  <Paragraphs>82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69</vt:i4>
      </vt:variant>
    </vt:vector>
  </HeadingPairs>
  <TitlesOfParts>
    <vt:vector size="10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12_Office Theme</vt:lpstr>
      <vt:lpstr>8_Office Theme</vt:lpstr>
      <vt:lpstr>11_Office Theme</vt:lpstr>
      <vt:lpstr>14_Office Theme</vt:lpstr>
      <vt:lpstr>16_Office Theme</vt:lpstr>
      <vt:lpstr>15_Office Theme</vt:lpstr>
      <vt:lpstr>17_Office Theme</vt:lpstr>
      <vt:lpstr>18_Office Theme</vt:lpstr>
      <vt:lpstr>20_Office Theme</vt:lpstr>
      <vt:lpstr>21_Office Theme</vt:lpstr>
      <vt:lpstr>22_Office Theme</vt:lpstr>
      <vt:lpstr>23_Office Theme</vt:lpstr>
      <vt:lpstr>24_Office Theme</vt:lpstr>
      <vt:lpstr>13_Office Theme</vt:lpstr>
      <vt:lpstr>25_Office Theme</vt:lpstr>
      <vt:lpstr>26_Office Theme</vt:lpstr>
      <vt:lpstr>27_Office Theme</vt:lpstr>
      <vt:lpstr>28_Office Theme</vt:lpstr>
      <vt:lpstr>29_Office Theme</vt:lpstr>
      <vt:lpstr>9_Office Theme</vt:lpstr>
      <vt:lpstr>19_Office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73</cp:revision>
  <dcterms:created xsi:type="dcterms:W3CDTF">2022-10-30T00:36:35Z</dcterms:created>
  <dcterms:modified xsi:type="dcterms:W3CDTF">2024-07-24T01:28:27Z</dcterms:modified>
</cp:coreProperties>
</file>