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68" r:id="rId9"/>
    <p:sldMasterId id="2147483792" r:id="rId10"/>
    <p:sldMasterId id="2147483804" r:id="rId11"/>
    <p:sldMasterId id="2147483816" r:id="rId12"/>
    <p:sldMasterId id="2147483828" r:id="rId13"/>
    <p:sldMasterId id="2147483840" r:id="rId14"/>
    <p:sldMasterId id="2147483852" r:id="rId15"/>
    <p:sldMasterId id="2147483876" r:id="rId16"/>
    <p:sldMasterId id="2147483888" r:id="rId17"/>
    <p:sldMasterId id="2147483900" r:id="rId18"/>
    <p:sldMasterId id="2147483912" r:id="rId19"/>
    <p:sldMasterId id="2147483924" r:id="rId20"/>
    <p:sldMasterId id="2147483936" r:id="rId21"/>
    <p:sldMasterId id="2147483948" r:id="rId22"/>
    <p:sldMasterId id="2147483960" r:id="rId23"/>
    <p:sldMasterId id="2147483972" r:id="rId24"/>
    <p:sldMasterId id="2147483984" r:id="rId25"/>
  </p:sldMasterIdLst>
  <p:notesMasterIdLst>
    <p:notesMasterId r:id="rId85"/>
  </p:notesMasterIdLst>
  <p:sldIdLst>
    <p:sldId id="261" r:id="rId26"/>
    <p:sldId id="320" r:id="rId27"/>
    <p:sldId id="321" r:id="rId28"/>
    <p:sldId id="322" r:id="rId29"/>
    <p:sldId id="323" r:id="rId30"/>
    <p:sldId id="324" r:id="rId31"/>
    <p:sldId id="325" r:id="rId32"/>
    <p:sldId id="326" r:id="rId33"/>
    <p:sldId id="327" r:id="rId34"/>
    <p:sldId id="266" r:id="rId35"/>
    <p:sldId id="256" r:id="rId36"/>
    <p:sldId id="328" r:id="rId37"/>
    <p:sldId id="257" r:id="rId38"/>
    <p:sldId id="258" r:id="rId39"/>
    <p:sldId id="336" r:id="rId40"/>
    <p:sldId id="334" r:id="rId41"/>
    <p:sldId id="259" r:id="rId42"/>
    <p:sldId id="267" r:id="rId43"/>
    <p:sldId id="329" r:id="rId44"/>
    <p:sldId id="308" r:id="rId45"/>
    <p:sldId id="271" r:id="rId46"/>
    <p:sldId id="348" r:id="rId47"/>
    <p:sldId id="337" r:id="rId48"/>
    <p:sldId id="298" r:id="rId49"/>
    <p:sldId id="289" r:id="rId50"/>
    <p:sldId id="330" r:id="rId51"/>
    <p:sldId id="314" r:id="rId52"/>
    <p:sldId id="291" r:id="rId53"/>
    <p:sldId id="347" r:id="rId54"/>
    <p:sldId id="338" r:id="rId55"/>
    <p:sldId id="313" r:id="rId56"/>
    <p:sldId id="276" r:id="rId57"/>
    <p:sldId id="331" r:id="rId58"/>
    <p:sldId id="288" r:id="rId59"/>
    <p:sldId id="278" r:id="rId60"/>
    <p:sldId id="346" r:id="rId61"/>
    <p:sldId id="339" r:id="rId62"/>
    <p:sldId id="279" r:id="rId63"/>
    <p:sldId id="315" r:id="rId64"/>
    <p:sldId id="316" r:id="rId65"/>
    <p:sldId id="317" r:id="rId66"/>
    <p:sldId id="318" r:id="rId67"/>
    <p:sldId id="345" r:id="rId68"/>
    <p:sldId id="340" r:id="rId69"/>
    <p:sldId id="319" r:id="rId70"/>
    <p:sldId id="280" r:id="rId71"/>
    <p:sldId id="332" r:id="rId72"/>
    <p:sldId id="281" r:id="rId73"/>
    <p:sldId id="282" r:id="rId74"/>
    <p:sldId id="344" r:id="rId75"/>
    <p:sldId id="341" r:id="rId76"/>
    <p:sldId id="283" r:id="rId77"/>
    <p:sldId id="284" r:id="rId78"/>
    <p:sldId id="333" r:id="rId79"/>
    <p:sldId id="285" r:id="rId80"/>
    <p:sldId id="286" r:id="rId81"/>
    <p:sldId id="343" r:id="rId82"/>
    <p:sldId id="342" r:id="rId83"/>
    <p:sldId id="287"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70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slide" Target="slides/slide59.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3739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003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9445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9126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842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438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46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2630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3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4717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5918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63869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8398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6321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1764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762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4063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428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8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5245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017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860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51342"/>
      </p:ext>
    </p:extLst>
  </p:cSld>
  <p:clrMapOvr>
    <a:masterClrMapping/>
  </p:clrMapOvr>
  <p:transition spd="slow" advClick="0"/>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85344"/>
      </p:ext>
    </p:extLst>
  </p:cSld>
  <p:clrMapOvr>
    <a:masterClrMapping/>
  </p:clrMapOvr>
  <p:transition spd="slow" advClick="0"/>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542407"/>
      </p:ext>
    </p:extLst>
  </p:cSld>
  <p:clrMapOvr>
    <a:masterClrMapping/>
  </p:clrMapOvr>
  <p:transition spd="slow" advClick="0"/>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902356"/>
      </p:ext>
    </p:extLst>
  </p:cSld>
  <p:clrMapOvr>
    <a:masterClrMapping/>
  </p:clrMapOvr>
  <p:transition spd="slow" advClick="0"/>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912397"/>
      </p:ext>
    </p:extLst>
  </p:cSld>
  <p:clrMapOvr>
    <a:masterClrMapping/>
  </p:clrMapOvr>
  <p:transition spd="slow" advClick="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320488"/>
      </p:ext>
    </p:extLst>
  </p:cSld>
  <p:clrMapOvr>
    <a:masterClrMapping/>
  </p:clrMapOvr>
  <p:transition spd="slow" advClick="0"/>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497005"/>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8498"/>
      </p:ext>
    </p:extLst>
  </p:cSld>
  <p:clrMapOvr>
    <a:masterClrMapping/>
  </p:clrMapOvr>
  <p:transition spd="slow" advClick="0"/>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822636"/>
      </p:ext>
    </p:extLst>
  </p:cSld>
  <p:clrMapOvr>
    <a:masterClrMapping/>
  </p:clrMapOvr>
  <p:transition spd="slow" advClick="0"/>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914520"/>
      </p:ext>
    </p:extLst>
  </p:cSld>
  <p:clrMapOvr>
    <a:masterClrMapping/>
  </p:clrMapOvr>
  <p:transition spd="slow" advClick="0"/>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650327"/>
      </p:ext>
    </p:extLst>
  </p:cSld>
  <p:clrMapOvr>
    <a:masterClrMapping/>
  </p:clrMapOvr>
  <p:transition spd="slow" advClick="0"/>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2098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6613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834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1852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4904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344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878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8961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3879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7053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0141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47727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4121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8428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2729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222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1449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2678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7712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9374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8020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969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49607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0425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5166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617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3041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1196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8235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3492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4337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622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9215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0607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763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67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997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015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549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712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073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195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511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003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06076"/>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76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670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99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015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549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712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073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1959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511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003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060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7632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670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997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015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549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712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0736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195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511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00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06076"/>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7632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670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997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015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549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712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0736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195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51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003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06076"/>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7632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670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99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015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5498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712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073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19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511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0039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06076"/>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7632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6706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99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0152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549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7129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07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195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511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0039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21289"/>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66679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5497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6909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7959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90635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006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976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26878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19293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67905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13411"/>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5832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81959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40325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7265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732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64019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18250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86351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85880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86096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142313"/>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08536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28955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32057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896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2725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6033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36282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1298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12634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374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43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9085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44784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58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94628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42212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9002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9002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9002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9002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9002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9002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70885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7805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5740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4.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3.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5.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ĐÁP CA </a:t>
            </a:r>
          </a:p>
          <a:p>
            <a:r>
              <a:rPr lang="en-US" sz="4400" b="0" smtClean="0">
                <a:solidFill>
                  <a:srgbClr val="FFFF00"/>
                </a:solidFill>
                <a:effectLst/>
                <a:latin typeface="+mj-lt"/>
                <a:cs typeface="Times New Roman" pitchFamily="18" charset="0"/>
              </a:rPr>
              <a:t>SAU CHÚA NHẬT XXII</a:t>
            </a:r>
          </a:p>
          <a:p>
            <a:r>
              <a:rPr lang="en-US" sz="4400" b="0" smtClean="0">
                <a:solidFill>
                  <a:srgbClr val="FFFF00"/>
                </a:solidFill>
                <a:effectLst/>
                <a:latin typeface="+mj-lt"/>
                <a:cs typeface="Times New Roman" pitchFamily="18" charset="0"/>
              </a:rPr>
              <a:t>THƯỜNG NIÊN</a:t>
            </a:r>
            <a:endParaRPr lang="en-US" sz="4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HAI</a:t>
            </a:r>
          </a:p>
          <a:p>
            <a:r>
              <a:rPr lang="vi-VN" sz="4400" b="0">
                <a:solidFill>
                  <a:srgbClr val="FFFF00"/>
                </a:solidFill>
                <a:effectLst/>
                <a:latin typeface="+mj-lt"/>
                <a:cs typeface="Times New Roman" pitchFamily="18" charset="0"/>
              </a:rPr>
              <a:t>SAU CHÚA NHẬT </a:t>
            </a:r>
            <a:r>
              <a:rPr lang="en-US" sz="4400" b="0" smtClean="0">
                <a:solidFill>
                  <a:srgbClr val="FFFF00"/>
                </a:solidFill>
                <a:effectLst/>
                <a:latin typeface="+mj-lt"/>
                <a:cs typeface="Times New Roman" pitchFamily="18" charset="0"/>
              </a:rPr>
              <a:t>XXII</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5667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latin typeface="+mj-lt"/>
                <a:cs typeface="Times New Roman" pitchFamily="18" charset="0"/>
              </a:rPr>
              <a:t>Chúa ngự đến xét xử trần gian.</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chemeClr val="bg1"/>
                </a:solidFill>
                <a:effectLst/>
                <a:latin typeface="+mj-lt"/>
                <a:cs typeface="Times New Roman" pitchFamily="18" charset="0"/>
              </a:rPr>
              <a:t>Thần Khí Chúa ngự trên tôi, sai tôi đi loan báo Tin Mừng cho kẻ nghèo hèn.</a:t>
            </a:r>
            <a:endParaRPr lang="en-US" sz="72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143147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9693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BA</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XII</a:t>
            </a:r>
            <a:br>
              <a:rPr lang="en-US" sz="4400" b="0" smtClean="0">
                <a:solidFill>
                  <a:srgbClr val="FFFF00"/>
                </a:solidFill>
                <a:effectLst/>
                <a:latin typeface="+mj-lt"/>
                <a:cs typeface="Times New Roman" pitchFamily="18" charset="0"/>
              </a:rPr>
            </a:br>
            <a:r>
              <a:rPr lang="vi-VN" sz="4400" b="0" smtClean="0">
                <a:solidFill>
                  <a:srgbClr val="FFFF00"/>
                </a:solidFill>
                <a:effectLst/>
                <a:latin typeface="+mj-lt"/>
                <a:cs typeface="Times New Roman" pitchFamily="18" charset="0"/>
              </a:rPr>
              <a:t>THƯỜNG </a:t>
            </a:r>
            <a:r>
              <a:rPr lang="vi-VN" sz="4400" b="0">
                <a:solidFill>
                  <a:srgbClr val="FFFF00"/>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134029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1494335"/>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en-US" sz="7200" b="0" smtClean="0">
                <a:solidFill>
                  <a:schemeClr val="bg1"/>
                </a:solidFill>
                <a:effectLst/>
                <a:latin typeface="+mj-lt"/>
                <a:cs typeface="Times New Roman" pitchFamily="18" charset="0"/>
              </a:rPr>
              <a:t>Tôi vững vàng tin tưởng, sẽ thấy ân lộc Chúa ban, trong cõi đất dành cho kẻ sống.</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a:solidFill>
                  <a:schemeClr val="bg1"/>
                </a:solidFill>
                <a:effectLst/>
                <a:latin typeface="+mj-lt"/>
                <a:cs typeface="Times New Roman" pitchFamily="18" charset="0"/>
              </a:rPr>
              <a:t>Vị ngôn sứ vĩ đại đã xuất hiện giữa chúng ta, và Thiên Chúa đã viếng thăm dân Người.</a:t>
            </a:r>
            <a:endParaRPr lang="en-US" sz="66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65107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2144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TƯ</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XII</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77299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en-US" sz="7200" b="0" smtClean="0">
                <a:solidFill>
                  <a:schemeClr val="bg1"/>
                </a:solidFill>
                <a:effectLst/>
                <a:latin typeface="+mj-lt"/>
                <a:cs typeface="Times New Roman" pitchFamily="18" charset="0"/>
              </a:rPr>
              <a:t>Lạy Chúa, con trông cậy vào tình thương Chúa mãi mãi đến muôn đời.</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82475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a:solidFill>
                  <a:schemeClr val="bg1"/>
                </a:solidFill>
                <a:effectLst/>
                <a:latin typeface="+mj-lt"/>
                <a:cs typeface="Times New Roman" pitchFamily="18" charset="0"/>
              </a:rPr>
              <a:t>Chúa sai tôi đi loan báo Tin Mừng cho kẻ nghèo hèn, công bố cho kẻ bị giam cầm biết họ được tha.</a:t>
            </a:r>
            <a:endParaRPr lang="en-US" sz="60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73757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464034730"/>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2144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03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NĂM</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XII</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4147365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smtClean="0">
                <a:solidFill>
                  <a:schemeClr val="bg1"/>
                </a:solidFill>
                <a:effectLst/>
                <a:latin typeface="+mj-lt"/>
                <a:cs typeface="Times New Roman" pitchFamily="18" charset="0"/>
              </a:rPr>
              <a:t>Chúa biểu dương ơn Người cứu độ.</a:t>
            </a:r>
            <a:endParaRPr lang="en-US" sz="8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a:solidFill>
                  <a:schemeClr val="bg1"/>
                </a:solidFill>
                <a:effectLst/>
                <a:latin typeface="+mj-lt"/>
                <a:cs typeface="Times New Roman" pitchFamily="18" charset="0"/>
              </a:rPr>
              <a:t>Chúa nói : Các anh hãy theo tôi, tôi sẽ làm cho các anh thành những kẻ lưới người như lưới cá.</a:t>
            </a:r>
            <a:endParaRPr lang="en-US" sz="60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1142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2144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6000" b="0" smtClean="0">
                <a:solidFill>
                  <a:srgbClr val="003366"/>
                </a:solidFill>
                <a:effectLst/>
                <a:latin typeface="+mj-lt"/>
              </a:rPr>
              <a:t>THỨ SÁU NGÀY 08-09</a:t>
            </a:r>
            <a:br>
              <a:rPr lang="en-US" sz="6000" b="0" smtClean="0">
                <a:solidFill>
                  <a:srgbClr val="003366"/>
                </a:solidFill>
                <a:effectLst/>
                <a:latin typeface="+mj-lt"/>
              </a:rPr>
            </a:br>
            <a:r>
              <a:rPr lang="en-US" b="0" smtClean="0">
                <a:solidFill>
                  <a:srgbClr val="C00000"/>
                </a:solidFill>
                <a:effectLst/>
                <a:latin typeface="+mj-lt"/>
              </a:rPr>
              <a:t>SINH NHẬT ĐỨC TRINH NỮ MARIA</a:t>
            </a:r>
            <a:r>
              <a:rPr lang="en-US" sz="6000" b="0" smtClean="0">
                <a:solidFill>
                  <a:srgbClr val="003366"/>
                </a:solidFill>
                <a:effectLst/>
                <a:latin typeface="+mj-lt"/>
              </a:rPr>
              <a:t/>
            </a:r>
            <a:br>
              <a:rPr lang="en-US" sz="6000" b="0" smtClean="0">
                <a:solidFill>
                  <a:srgbClr val="003366"/>
                </a:solidFill>
                <a:effectLst/>
                <a:latin typeface="+mj-lt"/>
              </a:rPr>
            </a:br>
            <a:r>
              <a:rPr lang="en-US" sz="6000" b="0" smtClean="0">
                <a:solidFill>
                  <a:srgbClr val="003366"/>
                </a:solidFill>
                <a:effectLst/>
                <a:latin typeface="+mj-lt"/>
              </a:rPr>
              <a:t>LỄ KÍNH</a:t>
            </a:r>
            <a:br>
              <a:rPr lang="en-US" sz="6000" b="0" smtClean="0">
                <a:solidFill>
                  <a:srgbClr val="003366"/>
                </a:solidFill>
                <a:effectLst/>
                <a:latin typeface="+mj-lt"/>
              </a:rPr>
            </a:br>
            <a:r>
              <a:rPr lang="en-US" sz="4800" b="0" i="1" smtClean="0">
                <a:solidFill>
                  <a:srgbClr val="003366"/>
                </a:solidFill>
                <a:effectLst/>
                <a:latin typeface="+mj-lt"/>
              </a:rPr>
              <a:t>(sách bài đọc quyển 2 trang 794)</a:t>
            </a:r>
            <a:endParaRPr lang="en-US" sz="4800" b="0" i="1">
              <a:solidFill>
                <a:srgbClr val="003366"/>
              </a:solidFill>
              <a:effectLst/>
              <a:latin typeface="+mj-lt"/>
            </a:endParaRPr>
          </a:p>
        </p:txBody>
      </p:sp>
    </p:spTree>
    <p:extLst>
      <p:ext uri="{BB962C8B-B14F-4D97-AF65-F5344CB8AC3E}">
        <p14:creationId xmlns:p14="http://schemas.microsoft.com/office/powerpoint/2010/main" val="287176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2459784469"/>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4062953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r>
              <a:rPr lang="en-US" sz="6600" b="0" u="sng" smtClean="0">
                <a:solidFill>
                  <a:srgbClr val="C00000"/>
                </a:solidFill>
                <a:effectLst/>
                <a:latin typeface="+mj-lt"/>
              </a:rPr>
              <a:t>Đáp ca: </a:t>
            </a:r>
            <a:r>
              <a:rPr lang="en-US" sz="6600" b="0" smtClean="0">
                <a:solidFill>
                  <a:srgbClr val="003366"/>
                </a:solidFill>
                <a:effectLst/>
                <a:latin typeface="+mj-lt"/>
              </a:rPr>
              <a:t>Tôi mừng rỡ muôn phần nhờ Đức Chúa.</a:t>
            </a:r>
            <a:endParaRPr lang="en-US" sz="6600" b="0">
              <a:solidFill>
                <a:srgbClr val="003366"/>
              </a:solidFill>
              <a:effectLst/>
              <a:latin typeface="+mj-lt"/>
            </a:endParaRPr>
          </a:p>
        </p:txBody>
      </p:sp>
    </p:spTree>
    <p:extLst>
      <p:ext uri="{BB962C8B-B14F-4D97-AF65-F5344CB8AC3E}">
        <p14:creationId xmlns:p14="http://schemas.microsoft.com/office/powerpoint/2010/main" val="1784916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b="0" u="sng" smtClean="0">
                <a:solidFill>
                  <a:srgbClr val="C00000"/>
                </a:solidFill>
                <a:effectLst/>
                <a:latin typeface="+mj-lt"/>
              </a:rPr>
              <a:t>Alleluia-alleluia:</a:t>
            </a:r>
            <a:r>
              <a:rPr lang="en-US" sz="4800" b="0" smtClean="0">
                <a:solidFill>
                  <a:srgbClr val="003366"/>
                </a:solidFill>
                <a:effectLst/>
                <a:latin typeface="+mj-lt"/>
              </a:rPr>
              <a:t> Lạy Đức Maria tinh tuyền thánh thiện, Mẹ diễm phúc dường bao, xứng muôn lời khen ngợi. Vì Mẹ đã sinh hạ Đức Kitô, là mặt trời công chính, là Thiên Chúa chúng con. </a:t>
            </a:r>
            <a:r>
              <a:rPr lang="en-US" sz="4800" b="0" u="sng" smtClean="0">
                <a:solidFill>
                  <a:srgbClr val="C00000"/>
                </a:solidFill>
                <a:effectLst/>
                <a:latin typeface="+mj-lt"/>
              </a:rPr>
              <a:t>Alleluia.</a:t>
            </a:r>
            <a:endParaRPr lang="en-US" sz="4800" b="0" u="sng">
              <a:solidFill>
                <a:srgbClr val="C00000"/>
              </a:solidFill>
              <a:effectLst/>
              <a:latin typeface="+mj-lt"/>
            </a:endParaRPr>
          </a:p>
        </p:txBody>
      </p:sp>
    </p:spTree>
    <p:extLst>
      <p:ext uri="{BB962C8B-B14F-4D97-AF65-F5344CB8AC3E}">
        <p14:creationId xmlns:p14="http://schemas.microsoft.com/office/powerpoint/2010/main" val="577516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52467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2144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86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SÁU</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XII</a:t>
            </a:r>
            <a:r>
              <a:rPr lang="vi-VN" sz="4400" b="0" smtClean="0">
                <a:solidFill>
                  <a:srgbClr val="FFFF00"/>
                </a:solidFill>
                <a:effectLst/>
                <a:latin typeface="+mj-lt"/>
                <a:cs typeface="Times New Roman" pitchFamily="18" charset="0"/>
              </a:rPr>
              <a:t> </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245700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smtClean="0">
                <a:solidFill>
                  <a:schemeClr val="bg1"/>
                </a:solidFill>
                <a:effectLst/>
                <a:latin typeface="+mj-lt"/>
                <a:cs typeface="Times New Roman" pitchFamily="18" charset="0"/>
              </a:rPr>
              <a:t>Hãy vào trước thánh nhan Chúa giữa tiếng hò reo.</a:t>
            </a:r>
            <a:endParaRPr lang="en-US" sz="8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a:solidFill>
                  <a:schemeClr val="bg1"/>
                </a:solidFill>
                <a:effectLst/>
                <a:latin typeface="+mj-lt"/>
                <a:cs typeface="Times New Roman" pitchFamily="18" charset="0"/>
              </a:rPr>
              <a:t>Chúa nói : Tôi là ánh sáng thế gian. Ai theo tôi, sẽ nhận được ánh sáng đem lại sự sống.</a:t>
            </a:r>
            <a:endParaRPr lang="en-US" sz="60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5288947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43247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2144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BẢY</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XII</a:t>
            </a:r>
            <a:r>
              <a:rPr lang="vi-VN" sz="4400" b="0" smtClean="0">
                <a:solidFill>
                  <a:srgbClr val="FFFF00"/>
                </a:solidFill>
                <a:effectLst/>
                <a:latin typeface="+mj-lt"/>
                <a:cs typeface="Times New Roman" pitchFamily="18" charset="0"/>
              </a:rPr>
              <a:t> </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4417720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0" smtClean="0">
                <a:solidFill>
                  <a:schemeClr val="bg1"/>
                </a:solidFill>
                <a:effectLst/>
                <a:latin typeface="+mj-lt"/>
                <a:cs typeface="Times New Roman" pitchFamily="18" charset="0"/>
              </a:rPr>
              <a:t>Thiên Chúa là Đấng phù trợ tôi.</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0" smtClean="0">
                <a:solidFill>
                  <a:schemeClr val="bg1"/>
                </a:solidFill>
                <a:effectLst/>
                <a:latin typeface="+mj-lt"/>
                <a:cs typeface="Times New Roman" pitchFamily="18" charset="0"/>
              </a:rPr>
              <a:t>Chính </a:t>
            </a:r>
            <a:r>
              <a:rPr lang="vi-VN" sz="5800" b="0">
                <a:solidFill>
                  <a:schemeClr val="bg1"/>
                </a:solidFill>
                <a:effectLst/>
                <a:latin typeface="+mj-lt"/>
                <a:cs typeface="Times New Roman" pitchFamily="18" charset="0"/>
              </a:rPr>
              <a:t>Thầy là con đường, là sự thật và là sự sống. Không ai có thể đến với Chúa Cha mà không qua Thầy.</a:t>
            </a:r>
            <a:endParaRPr lang="en-US" sz="58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6516961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21447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440784408"/>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3333967451"/>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3936606357"/>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250150226"/>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493</Words>
  <Application>Microsoft Office PowerPoint</Application>
  <PresentationFormat>On-screen Show (16:9)</PresentationFormat>
  <Paragraphs>74</Paragraphs>
  <Slides>59</Slides>
  <Notes>0</Notes>
  <HiddenSlides>0</HiddenSlides>
  <MMClips>0</MMClips>
  <ScaleCrop>false</ScaleCrop>
  <HeadingPairs>
    <vt:vector size="4" baseType="variant">
      <vt:variant>
        <vt:lpstr>Theme</vt:lpstr>
      </vt:variant>
      <vt:variant>
        <vt:i4>25</vt:i4>
      </vt:variant>
      <vt:variant>
        <vt:lpstr>Slide Titles</vt:lpstr>
      </vt:variant>
      <vt:variant>
        <vt:i4>59</vt:i4>
      </vt:variant>
    </vt:vector>
  </HeadingPairs>
  <TitlesOfParts>
    <vt:vector size="84" baseType="lpstr">
      <vt:lpstr>Office Theme</vt:lpstr>
      <vt:lpstr>1_Office Theme</vt:lpstr>
      <vt:lpstr>2_Office Theme</vt:lpstr>
      <vt:lpstr>3_Office Theme</vt:lpstr>
      <vt:lpstr>4_Office Theme</vt:lpstr>
      <vt:lpstr>5_Office Theme</vt:lpstr>
      <vt:lpstr>6_Office Theme</vt:lpstr>
      <vt:lpstr>7_Office Theme</vt:lpstr>
      <vt:lpstr>10_Office Theme</vt:lpstr>
      <vt:lpstr>12_Office Theme</vt:lpstr>
      <vt:lpstr>8_Office Theme</vt:lpstr>
      <vt:lpstr>9_Office Theme</vt:lpstr>
      <vt:lpstr>13_Office Theme</vt:lpstr>
      <vt:lpstr>11_Office Theme</vt:lpstr>
      <vt:lpstr>14_Office Theme</vt:lpstr>
      <vt:lpstr>16_Office Theme</vt:lpstr>
      <vt:lpstr>15_Office Theme</vt:lpstr>
      <vt:lpstr>17_Office Theme</vt:lpstr>
      <vt:lpstr>18_Office Theme</vt:lpstr>
      <vt:lpstr>19_Office Theme</vt:lpstr>
      <vt:lpstr>20_Office Theme</vt:lpstr>
      <vt:lpstr>21_Office Theme</vt:lpstr>
      <vt:lpstr>22_Office Theme</vt:lpstr>
      <vt:lpstr>23_Office Theme</vt:lpstr>
      <vt:lpstr>24_Office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SÁU NGÀY 08-09 SINH NHẬT ĐỨC TRINH NỮ MARIA LỄ KÍNH (sách bài đọc quyển 2 trang 794)</vt:lpstr>
      <vt:lpstr>PowerPoint Presentation</vt:lpstr>
      <vt:lpstr>Đáp ca: Tôi mừng rỡ muôn phần nhờ Đức Chúa.</vt:lpstr>
      <vt:lpstr>Alleluia-alleluia: Lạy Đức Maria tinh tuyền thánh thiện, Mẹ diễm phúc dường bao, xứng muôn lời khen ngợi. Vì Mẹ đã sinh hạ Đức Kitô, là mặt trời công chính, là Thiên Chúa chúng con.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67</cp:revision>
  <dcterms:created xsi:type="dcterms:W3CDTF">2022-10-30T00:36:35Z</dcterms:created>
  <dcterms:modified xsi:type="dcterms:W3CDTF">2023-08-16T07:40:59Z</dcterms:modified>
</cp:coreProperties>
</file>