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68" r:id="rId9"/>
    <p:sldMasterId id="2147483792" r:id="rId10"/>
    <p:sldMasterId id="2147483804" r:id="rId11"/>
    <p:sldMasterId id="2147483816" r:id="rId12"/>
    <p:sldMasterId id="2147483828" r:id="rId13"/>
    <p:sldMasterId id="2147483840" r:id="rId14"/>
    <p:sldMasterId id="2147483852" r:id="rId15"/>
    <p:sldMasterId id="2147483864" r:id="rId16"/>
    <p:sldMasterId id="2147483876" r:id="rId17"/>
    <p:sldMasterId id="2147483888" r:id="rId18"/>
    <p:sldMasterId id="2147483900" r:id="rId19"/>
    <p:sldMasterId id="2147483912" r:id="rId20"/>
    <p:sldMasterId id="2147483924" r:id="rId21"/>
    <p:sldMasterId id="2147483936" r:id="rId22"/>
    <p:sldMasterId id="2147483948" r:id="rId23"/>
  </p:sldMasterIdLst>
  <p:notesMasterIdLst>
    <p:notesMasterId r:id="rId93"/>
  </p:notesMasterIdLst>
  <p:sldIdLst>
    <p:sldId id="261" r:id="rId24"/>
    <p:sldId id="326" r:id="rId25"/>
    <p:sldId id="327" r:id="rId26"/>
    <p:sldId id="328" r:id="rId27"/>
    <p:sldId id="329" r:id="rId28"/>
    <p:sldId id="330" r:id="rId29"/>
    <p:sldId id="331" r:id="rId30"/>
    <p:sldId id="332" r:id="rId31"/>
    <p:sldId id="333" r:id="rId32"/>
    <p:sldId id="266" r:id="rId33"/>
    <p:sldId id="256" r:id="rId34"/>
    <p:sldId id="334" r:id="rId35"/>
    <p:sldId id="257" r:id="rId36"/>
    <p:sldId id="258" r:id="rId37"/>
    <p:sldId id="348" r:id="rId38"/>
    <p:sldId id="340" r:id="rId39"/>
    <p:sldId id="259" r:id="rId40"/>
    <p:sldId id="267" r:id="rId41"/>
    <p:sldId id="356" r:id="rId42"/>
    <p:sldId id="335" r:id="rId43"/>
    <p:sldId id="308" r:id="rId44"/>
    <p:sldId id="271" r:id="rId45"/>
    <p:sldId id="349" r:id="rId46"/>
    <p:sldId id="341" r:id="rId47"/>
    <p:sldId id="298" r:id="rId48"/>
    <p:sldId id="289" r:id="rId49"/>
    <p:sldId id="357" r:id="rId50"/>
    <p:sldId id="336" r:id="rId51"/>
    <p:sldId id="315" r:id="rId52"/>
    <p:sldId id="291" r:id="rId53"/>
    <p:sldId id="350" r:id="rId54"/>
    <p:sldId id="342" r:id="rId55"/>
    <p:sldId id="313" r:id="rId56"/>
    <p:sldId id="316" r:id="rId57"/>
    <p:sldId id="317" r:id="rId58"/>
    <p:sldId id="318" r:id="rId59"/>
    <p:sldId id="319" r:id="rId60"/>
    <p:sldId id="351" r:id="rId61"/>
    <p:sldId id="343" r:id="rId62"/>
    <p:sldId id="320" r:id="rId63"/>
    <p:sldId id="276" r:id="rId64"/>
    <p:sldId id="337" r:id="rId65"/>
    <p:sldId id="288" r:id="rId66"/>
    <p:sldId id="278" r:id="rId67"/>
    <p:sldId id="352" r:id="rId68"/>
    <p:sldId id="344" r:id="rId69"/>
    <p:sldId id="279" r:id="rId70"/>
    <p:sldId id="321" r:id="rId71"/>
    <p:sldId id="322" r:id="rId72"/>
    <p:sldId id="323" r:id="rId73"/>
    <p:sldId id="324" r:id="rId74"/>
    <p:sldId id="353" r:id="rId75"/>
    <p:sldId id="345" r:id="rId76"/>
    <p:sldId id="325" r:id="rId77"/>
    <p:sldId id="280" r:id="rId78"/>
    <p:sldId id="338" r:id="rId79"/>
    <p:sldId id="281" r:id="rId80"/>
    <p:sldId id="282" r:id="rId81"/>
    <p:sldId id="354" r:id="rId82"/>
    <p:sldId id="346" r:id="rId83"/>
    <p:sldId id="283" r:id="rId84"/>
    <p:sldId id="284" r:id="rId85"/>
    <p:sldId id="358" r:id="rId86"/>
    <p:sldId id="339" r:id="rId87"/>
    <p:sldId id="285" r:id="rId88"/>
    <p:sldId id="286" r:id="rId89"/>
    <p:sldId id="355" r:id="rId90"/>
    <p:sldId id="347" r:id="rId91"/>
    <p:sldId id="287" r:id="rId9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448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3.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slide" Target="slides/slide24.xml"/><Relationship Id="rId50" Type="http://schemas.openxmlformats.org/officeDocument/2006/relationships/slide" Target="slides/slide27.xml"/><Relationship Id="rId55" Type="http://schemas.openxmlformats.org/officeDocument/2006/relationships/slide" Target="slides/slide32.xml"/><Relationship Id="rId63" Type="http://schemas.openxmlformats.org/officeDocument/2006/relationships/slide" Target="slides/slide40.xml"/><Relationship Id="rId68" Type="http://schemas.openxmlformats.org/officeDocument/2006/relationships/slide" Target="slides/slide45.xml"/><Relationship Id="rId76" Type="http://schemas.openxmlformats.org/officeDocument/2006/relationships/slide" Target="slides/slide53.xml"/><Relationship Id="rId84" Type="http://schemas.openxmlformats.org/officeDocument/2006/relationships/slide" Target="slides/slide61.xml"/><Relationship Id="rId89" Type="http://schemas.openxmlformats.org/officeDocument/2006/relationships/slide" Target="slides/slide66.xml"/><Relationship Id="rId9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48.xml"/><Relationship Id="rId92"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66" Type="http://schemas.openxmlformats.org/officeDocument/2006/relationships/slide" Target="slides/slide43.xml"/><Relationship Id="rId74" Type="http://schemas.openxmlformats.org/officeDocument/2006/relationships/slide" Target="slides/slide51.xml"/><Relationship Id="rId79" Type="http://schemas.openxmlformats.org/officeDocument/2006/relationships/slide" Target="slides/slide56.xml"/><Relationship Id="rId87" Type="http://schemas.openxmlformats.org/officeDocument/2006/relationships/slide" Target="slides/slide64.xml"/><Relationship Id="rId5" Type="http://schemas.openxmlformats.org/officeDocument/2006/relationships/slideMaster" Target="slideMasters/slideMaster5.xml"/><Relationship Id="rId61" Type="http://schemas.openxmlformats.org/officeDocument/2006/relationships/slide" Target="slides/slide38.xml"/><Relationship Id="rId82" Type="http://schemas.openxmlformats.org/officeDocument/2006/relationships/slide" Target="slides/slide59.xml"/><Relationship Id="rId90" Type="http://schemas.openxmlformats.org/officeDocument/2006/relationships/slide" Target="slides/slide67.xml"/><Relationship Id="rId95" Type="http://schemas.openxmlformats.org/officeDocument/2006/relationships/viewProps" Target="view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slide" Target="slides/slide46.xml"/><Relationship Id="rId77" Type="http://schemas.openxmlformats.org/officeDocument/2006/relationships/slide" Target="slides/slide54.xml"/><Relationship Id="rId8" Type="http://schemas.openxmlformats.org/officeDocument/2006/relationships/slideMaster" Target="slideMasters/slideMaster8.xml"/><Relationship Id="rId51" Type="http://schemas.openxmlformats.org/officeDocument/2006/relationships/slide" Target="slides/slide28.xml"/><Relationship Id="rId72" Type="http://schemas.openxmlformats.org/officeDocument/2006/relationships/slide" Target="slides/slide49.xml"/><Relationship Id="rId80" Type="http://schemas.openxmlformats.org/officeDocument/2006/relationships/slide" Target="slides/slide57.xml"/><Relationship Id="rId85" Type="http://schemas.openxmlformats.org/officeDocument/2006/relationships/slide" Target="slides/slide62.xml"/><Relationship Id="rId93"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slide" Target="slides/slide47.xml"/><Relationship Id="rId75" Type="http://schemas.openxmlformats.org/officeDocument/2006/relationships/slide" Target="slides/slide52.xml"/><Relationship Id="rId83" Type="http://schemas.openxmlformats.org/officeDocument/2006/relationships/slide" Target="slides/slide60.xml"/><Relationship Id="rId88" Type="http://schemas.openxmlformats.org/officeDocument/2006/relationships/slide" Target="slides/slide65.xml"/><Relationship Id="rId91" Type="http://schemas.openxmlformats.org/officeDocument/2006/relationships/slide" Target="slides/slide68.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73" Type="http://schemas.openxmlformats.org/officeDocument/2006/relationships/slide" Target="slides/slide50.xml"/><Relationship Id="rId78" Type="http://schemas.openxmlformats.org/officeDocument/2006/relationships/slide" Target="slides/slide55.xml"/><Relationship Id="rId81" Type="http://schemas.openxmlformats.org/officeDocument/2006/relationships/slide" Target="slides/slide58.xml"/><Relationship Id="rId86" Type="http://schemas.openxmlformats.org/officeDocument/2006/relationships/slide" Target="slides/slide63.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D375B-612C-4207-8D39-3F054B08B417}" type="datetimeFigureOut">
              <a:rPr lang="en-US" smtClean="0"/>
              <a:t>8/16/2023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DD0A1-759E-4490-BC96-EE7445A3C757}" type="slidenum">
              <a:rPr lang="en-US" smtClean="0"/>
              <a:t>‹#›</a:t>
            </a:fld>
            <a:endParaRPr lang="en-US"/>
          </a:p>
        </p:txBody>
      </p:sp>
    </p:spTree>
    <p:extLst>
      <p:ext uri="{BB962C8B-B14F-4D97-AF65-F5344CB8AC3E}">
        <p14:creationId xmlns:p14="http://schemas.microsoft.com/office/powerpoint/2010/main" val="329903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9389282"/>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54560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960699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4327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37795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83172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66076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8877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5540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6923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23696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6037394"/>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80031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994454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991265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CCD05D-9052-427B-A3CD-A712CE25A299}" type="datetimeFigureOut">
              <a:rPr lang="en-US" smtClean="0">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38428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CCD05D-9052-427B-A3CD-A712CE25A299}" type="datetimeFigureOut">
              <a:rPr lang="en-US" smtClean="0">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74389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CD05D-9052-427B-A3CD-A712CE25A299}" type="datetimeFigureOut">
              <a:rPr lang="en-US" smtClean="0">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04461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226302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7130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319257"/>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847170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959181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942111"/>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74322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12364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12732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CCD05D-9052-427B-A3CD-A712CE25A299}" type="datetimeFigureOut">
              <a:rPr lang="en-US" smtClean="0">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72780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CCD05D-9052-427B-A3CD-A712CE25A299}" type="datetimeFigureOut">
              <a:rPr lang="en-US" smtClean="0">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3656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CD05D-9052-427B-A3CD-A712CE25A299}" type="datetimeFigureOut">
              <a:rPr lang="en-US" smtClean="0">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979982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6863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543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167557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46481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52561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051342"/>
      </p:ext>
    </p:extLst>
  </p:cSld>
  <p:clrMapOvr>
    <a:masterClrMapping/>
  </p:clrMapOvr>
  <p:transition spd="slow" advClick="0"/>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085344"/>
      </p:ext>
    </p:extLst>
  </p:cSld>
  <p:clrMapOvr>
    <a:masterClrMapping/>
  </p:clrMapOvr>
  <p:transition spd="slow" advClick="0"/>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0542407"/>
      </p:ext>
    </p:extLst>
  </p:cSld>
  <p:clrMapOvr>
    <a:masterClrMapping/>
  </p:clrMapOvr>
  <p:transition spd="slow" advClick="0"/>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902356"/>
      </p:ext>
    </p:extLst>
  </p:cSld>
  <p:clrMapOvr>
    <a:masterClrMapping/>
  </p:clrMapOvr>
  <p:transition spd="slow" advClick="0"/>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3912397"/>
      </p:ext>
    </p:extLst>
  </p:cSld>
  <p:clrMapOvr>
    <a:masterClrMapping/>
  </p:clrMapOvr>
  <p:transition spd="slow" advClick="0"/>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8320488"/>
      </p:ext>
    </p:extLst>
  </p:cSld>
  <p:clrMapOvr>
    <a:masterClrMapping/>
  </p:clrMapOvr>
  <p:transition spd="slow" advClick="0"/>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4497005"/>
      </p:ext>
    </p:extLst>
  </p:cSld>
  <p:clrMapOvr>
    <a:masterClrMapping/>
  </p:clrMapOvr>
  <p:transition spd="slow" advClick="0"/>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09483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3128498"/>
      </p:ext>
    </p:extLst>
  </p:cSld>
  <p:clrMapOvr>
    <a:masterClrMapping/>
  </p:clrMapOvr>
  <p:transition spd="slow" advClick="0"/>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822636"/>
      </p:ext>
    </p:extLst>
  </p:cSld>
  <p:clrMapOvr>
    <a:masterClrMapping/>
  </p:clrMapOvr>
  <p:transition spd="slow" advClick="0"/>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9914520"/>
      </p:ext>
    </p:extLst>
  </p:cSld>
  <p:clrMapOvr>
    <a:masterClrMapping/>
  </p:clrMapOvr>
  <p:transition spd="slow" advClick="0"/>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5650327"/>
      </p:ext>
    </p:extLst>
  </p:cSld>
  <p:clrMapOvr>
    <a:masterClrMapping/>
  </p:clrMapOvr>
  <p:transition spd="slow" advClick="0"/>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149733"/>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193776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118265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63524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676533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5817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8362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734167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325003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24457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01214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08047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0290595"/>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508470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62602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140398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963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05808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107678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150006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177964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57003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398563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119800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4121188"/>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542411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19546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7437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74952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858258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2575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256687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98051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352685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516496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001306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9633403"/>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627013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485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92330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499391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959665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91027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18939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053576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67855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981397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842529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108979"/>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712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4033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816243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83706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946660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328181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929684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672967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9013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308796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1059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42178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20162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35674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14435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64650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49586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86081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31372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14790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44299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0710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116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19230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3911672"/>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38272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649151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31710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6544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356250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153099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766996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114574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9987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7277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91479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3327084"/>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82283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44243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616304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382258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085159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84807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6962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93040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49678"/>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891361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157602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5735894"/>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48086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67784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636926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282378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969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847531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6345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763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6094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72282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58781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052801"/>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232764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25365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68440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350038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116409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08644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21114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7211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256516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874830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07166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100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019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628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376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26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315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1082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26535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91948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0061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8397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8021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7809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43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2538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3711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6545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6839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0233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3244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5731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3091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8712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994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8/16/2023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383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6371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4406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6919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6349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5614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86184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6001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0499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24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8/16/2023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4352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3186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5608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3817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0910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6822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4607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92904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8561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63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8/16/2023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926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8172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3020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9421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9289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217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1719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8681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77933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467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813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9359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8886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9324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1400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2018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280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7716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4383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35787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2666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8716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01012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78570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8284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7361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03997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8478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3241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187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8/16/2023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07403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0CCD05D-9052-427B-A3CD-A712CE25A299}"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34367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0CCD05D-9052-427B-A3CD-A712CE25A299}"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41585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44784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012440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936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327966"/>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93224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147488"/>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499786"/>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429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9625695"/>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823542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140844"/>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3813457"/>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44590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7753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2028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4724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0606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3963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38335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8.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3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0.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9.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8.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10.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21.xml"/></Relationships>
</file>

<file path=ppt/slides/_rels/slide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5.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7.xml"/></Relationships>
</file>

<file path=ppt/slides/_rels/slide6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3.xml"/></Relationships>
</file>

<file path=ppt/slides/_rels/slide6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66.xml"/></Relationships>
</file>

<file path=ppt/slides/_rels/slide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7.xml"/></Relationships>
</file>

<file path=ppt/slides/_rels/slide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7.xml"/></Relationships>
</file>

<file path=ppt/slides/_rels/slide6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0" smtClean="0">
              <a:solidFill>
                <a:srgbClr val="FFFF00"/>
              </a:solidFill>
              <a:effectLst>
                <a:outerShdw blurRad="38100" dist="38100" dir="2700000" algn="tl">
                  <a:srgbClr val="000000">
                    <a:alpha val="43137"/>
                  </a:srgbClr>
                </a:outerShdw>
              </a:effectLst>
              <a:latin typeface="+mj-lt"/>
              <a:cs typeface="Times New Roman" pitchFamily="18" charset="0"/>
            </a:endParaRPr>
          </a:p>
          <a:p>
            <a:endParaRPr lang="en-US" b="0" smtClean="0">
              <a:solidFill>
                <a:srgbClr val="FFFF00"/>
              </a:solidFill>
              <a:effectLst>
                <a:outerShdw blurRad="38100" dist="38100" dir="2700000" algn="tl">
                  <a:srgbClr val="000000">
                    <a:alpha val="43137"/>
                  </a:srgbClr>
                </a:outerShdw>
              </a:effectLst>
              <a:latin typeface="+mj-lt"/>
              <a:cs typeface="Times New Roman" pitchFamily="18" charset="0"/>
            </a:endParaRPr>
          </a:p>
          <a:p>
            <a:r>
              <a:rPr lang="en-US" sz="4400" b="0" smtClean="0">
                <a:solidFill>
                  <a:srgbClr val="FFFF00"/>
                </a:solidFill>
                <a:effectLst>
                  <a:outerShdw blurRad="38100" dist="38100" dir="2700000" algn="tl">
                    <a:srgbClr val="000000">
                      <a:alpha val="43137"/>
                    </a:srgbClr>
                  </a:outerShdw>
                </a:effectLst>
                <a:latin typeface="+mj-lt"/>
                <a:cs typeface="Times New Roman" pitchFamily="18" charset="0"/>
              </a:rPr>
              <a:t>ĐÁP CA </a:t>
            </a:r>
          </a:p>
          <a:p>
            <a:r>
              <a:rPr lang="en-US" sz="4400" b="0" smtClean="0">
                <a:solidFill>
                  <a:srgbClr val="FFFF00"/>
                </a:solidFill>
                <a:effectLst>
                  <a:outerShdw blurRad="38100" dist="38100" dir="2700000" algn="tl">
                    <a:srgbClr val="000000">
                      <a:alpha val="43137"/>
                    </a:srgbClr>
                  </a:outerShdw>
                </a:effectLst>
                <a:latin typeface="+mj-lt"/>
                <a:cs typeface="Times New Roman" pitchFamily="18" charset="0"/>
              </a:rPr>
              <a:t>SAU CHÚA NHẬT XXIII</a:t>
            </a:r>
          </a:p>
          <a:p>
            <a:r>
              <a:rPr lang="en-US" sz="4400" b="0" smtClean="0">
                <a:solidFill>
                  <a:srgbClr val="FFFF00"/>
                </a:solidFill>
                <a:effectLst>
                  <a:outerShdw blurRad="38100" dist="38100" dir="2700000" algn="tl">
                    <a:srgbClr val="000000">
                      <a:alpha val="43137"/>
                    </a:srgbClr>
                  </a:outerShdw>
                </a:effectLst>
                <a:latin typeface="+mj-lt"/>
                <a:cs typeface="Times New Roman" pitchFamily="18" charset="0"/>
              </a:rPr>
              <a:t>THƯỜNG NIÊN</a:t>
            </a:r>
            <a:endParaRPr lang="en-US" sz="4400" b="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69369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4606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0" smtClean="0">
              <a:solidFill>
                <a:srgbClr val="FFFF00"/>
              </a:solidFill>
              <a:effectLst>
                <a:outerShdw blurRad="38100" dist="38100" dir="2700000" algn="tl">
                  <a:srgbClr val="000000">
                    <a:alpha val="43137"/>
                  </a:srgbClr>
                </a:outerShdw>
              </a:effectLst>
              <a:latin typeface="+mj-lt"/>
              <a:cs typeface="Times New Roman" pitchFamily="18" charset="0"/>
            </a:endParaRPr>
          </a:p>
          <a:p>
            <a:endParaRPr lang="en-US" b="0" smtClean="0">
              <a:solidFill>
                <a:srgbClr val="FFFF00"/>
              </a:solidFill>
              <a:effectLst>
                <a:outerShdw blurRad="38100" dist="38100" dir="2700000" algn="tl">
                  <a:srgbClr val="000000">
                    <a:alpha val="43137"/>
                  </a:srgbClr>
                </a:outerShdw>
              </a:effectLst>
              <a:latin typeface="+mj-lt"/>
              <a:cs typeface="Times New Roman" pitchFamily="18" charset="0"/>
            </a:endParaRPr>
          </a:p>
          <a:p>
            <a:r>
              <a:rPr lang="en-US" sz="4400" b="0" smtClean="0">
                <a:solidFill>
                  <a:srgbClr val="FFFF00"/>
                </a:solidFill>
                <a:effectLst>
                  <a:outerShdw blurRad="38100" dist="38100" dir="2700000" algn="tl">
                    <a:srgbClr val="000000">
                      <a:alpha val="43137"/>
                    </a:srgbClr>
                  </a:outerShdw>
                </a:effectLst>
                <a:latin typeface="+mj-lt"/>
                <a:cs typeface="Times New Roman" pitchFamily="18" charset="0"/>
              </a:rPr>
              <a:t>THỨ HAI</a:t>
            </a:r>
          </a:p>
          <a:p>
            <a:r>
              <a:rPr lang="vi-VN" sz="4400" b="0">
                <a:solidFill>
                  <a:srgbClr val="FFFF00"/>
                </a:solidFill>
                <a:effectLst>
                  <a:outerShdw blurRad="38100" dist="38100" dir="2700000" algn="tl">
                    <a:srgbClr val="000000">
                      <a:alpha val="43137"/>
                    </a:srgbClr>
                  </a:outerShdw>
                </a:effectLst>
                <a:latin typeface="+mj-lt"/>
                <a:cs typeface="Times New Roman" pitchFamily="18" charset="0"/>
              </a:rPr>
              <a:t>SAU CHÚA NHẬT </a:t>
            </a:r>
            <a:r>
              <a:rPr lang="en-US" sz="4400" b="0" smtClean="0">
                <a:solidFill>
                  <a:srgbClr val="FFFF00"/>
                </a:solidFill>
                <a:effectLst>
                  <a:outerShdw blurRad="38100" dist="38100" dir="2700000" algn="tl">
                    <a:srgbClr val="000000">
                      <a:alpha val="43137"/>
                    </a:srgbClr>
                  </a:outerShdw>
                </a:effectLst>
                <a:latin typeface="+mj-lt"/>
                <a:cs typeface="Times New Roman" pitchFamily="18" charset="0"/>
              </a:rPr>
              <a:t>XXIII</a:t>
            </a:r>
            <a:endParaRPr lang="vi-VN" sz="4400" b="0">
              <a:solidFill>
                <a:srgbClr val="FFFF00"/>
              </a:solidFill>
              <a:effectLst>
                <a:outerShdw blurRad="38100" dist="38100" dir="2700000" algn="tl">
                  <a:srgbClr val="000000">
                    <a:alpha val="43137"/>
                  </a:srgbClr>
                </a:outerShdw>
              </a:effectLst>
              <a:latin typeface="+mj-lt"/>
              <a:cs typeface="Times New Roman" pitchFamily="18" charset="0"/>
            </a:endParaRPr>
          </a:p>
          <a:p>
            <a:r>
              <a:rPr lang="vi-VN" sz="4400" b="0">
                <a:solidFill>
                  <a:srgbClr val="FFFF00"/>
                </a:solidFill>
                <a:effectLst>
                  <a:outerShdw blurRad="38100" dist="38100" dir="2700000" algn="tl">
                    <a:srgbClr val="000000">
                      <a:alpha val="43137"/>
                    </a:srgbClr>
                  </a:outerShdw>
                </a:effectLst>
                <a:latin typeface="+mj-lt"/>
                <a:cs typeface="Times New Roman" pitchFamily="18" charset="0"/>
              </a:rPr>
              <a:t>THƯỜNG NIÊN</a:t>
            </a:r>
          </a:p>
        </p:txBody>
      </p:sp>
    </p:spTree>
    <p:extLst>
      <p:ext uri="{BB962C8B-B14F-4D97-AF65-F5344CB8AC3E}">
        <p14:creationId xmlns:p14="http://schemas.microsoft.com/office/powerpoint/2010/main" val="729507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24"/>
            <a:ext cx="9144000" cy="5131251"/>
          </a:xfrm>
          <a:prstGeom prst="rect">
            <a:avLst/>
          </a:prstGeom>
        </p:spPr>
      </p:pic>
    </p:spTree>
    <p:extLst>
      <p:ext uri="{BB962C8B-B14F-4D97-AF65-F5344CB8AC3E}">
        <p14:creationId xmlns:p14="http://schemas.microsoft.com/office/powerpoint/2010/main" val="3430669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7200" b="0" smtClean="0">
                <a:solidFill>
                  <a:schemeClr val="bg1"/>
                </a:solidFill>
                <a:effectLst>
                  <a:outerShdw blurRad="38100" dist="38100" dir="2700000" algn="tl">
                    <a:srgbClr val="000000">
                      <a:alpha val="43137"/>
                    </a:srgbClr>
                  </a:outerShdw>
                </a:effectLst>
                <a:latin typeface="+mj-lt"/>
                <a:cs typeface="Times New Roman" pitchFamily="18" charset="0"/>
              </a:rPr>
              <a:t>Nhờ Thiên Chúa, tôi được cứu độ và vinh quang.</a:t>
            </a:r>
            <a:endParaRPr lang="en-US" sz="7200" b="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latin typeface="+mj-lt"/>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7200" b="0">
                <a:solidFill>
                  <a:schemeClr val="bg1"/>
                </a:solidFill>
                <a:effectLst>
                  <a:outerShdw blurRad="38100" dist="38100" dir="2700000" algn="tl">
                    <a:srgbClr val="000000">
                      <a:alpha val="43137"/>
                    </a:srgbClr>
                  </a:outerShdw>
                </a:effectLst>
                <a:latin typeface="+mj-lt"/>
                <a:cs typeface="Times New Roman" pitchFamily="18" charset="0"/>
              </a:rPr>
              <a:t>Chúa nói : Chiên của tôi thì nghe tiếng tôi ; tôi biết chúng, và chúng theo tôi.</a:t>
            </a: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smtClean="0">
                <a:solidFill>
                  <a:srgbClr val="FFFF00"/>
                </a:solidFill>
                <a:effectLst>
                  <a:outerShdw blurRad="38100" dist="38100" dir="2700000" algn="tl">
                    <a:srgbClr val="000000">
                      <a:alpha val="43137"/>
                    </a:srgbClr>
                  </a:outerShdw>
                </a:effectLst>
                <a:latin typeface="+mj-lt"/>
                <a:cs typeface="Times New Roman" pitchFamily="18" charset="0"/>
              </a:rPr>
              <a:t>Alleluia-Alleluia:</a:t>
            </a:r>
            <a:endParaRPr lang="en-US" sz="32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smtClean="0">
                <a:solidFill>
                  <a:srgbClr val="FFFF00"/>
                </a:solidFill>
                <a:effectLst>
                  <a:outerShdw blurRad="38100" dist="38100" dir="2700000" algn="tl">
                    <a:srgbClr val="000000">
                      <a:alpha val="43137"/>
                    </a:srgbClr>
                  </a:outerShdw>
                </a:effectLst>
                <a:latin typeface="+mj-lt"/>
                <a:cs typeface="Times New Roman" pitchFamily="18" charset="0"/>
              </a:rPr>
              <a:t>Alleluia:</a:t>
            </a:r>
            <a:endParaRPr lang="en-US" sz="36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24"/>
            <a:ext cx="9144000" cy="5131251"/>
          </a:xfrm>
          <a:prstGeom prst="rect">
            <a:avLst/>
          </a:prstGeom>
        </p:spPr>
      </p:pic>
    </p:spTree>
    <p:extLst>
      <p:ext uri="{BB962C8B-B14F-4D97-AF65-F5344CB8AC3E}">
        <p14:creationId xmlns:p14="http://schemas.microsoft.com/office/powerpoint/2010/main" val="29965889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749840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71550"/>
            <a:ext cx="9144000" cy="4171950"/>
          </a:xfrm>
        </p:spPr>
        <p:txBody>
          <a:bodyPr>
            <a:normAutofit/>
          </a:bodyPr>
          <a:lstStyle/>
          <a:p>
            <a:r>
              <a:rPr lang="en-US" sz="6000" b="0" smtClean="0">
                <a:solidFill>
                  <a:srgbClr val="FFFF00"/>
                </a:solidFill>
                <a:latin typeface="+mj-lt"/>
                <a:cs typeface="Times New Roman" pitchFamily="18" charset="0"/>
              </a:rPr>
              <a:t>THỨ </a:t>
            </a:r>
            <a:r>
              <a:rPr lang="en-US" sz="6000" b="0" smtClean="0">
                <a:solidFill>
                  <a:srgbClr val="FFFF00"/>
                </a:solidFill>
                <a:latin typeface="+mj-lt"/>
                <a:cs typeface="Times New Roman" pitchFamily="18" charset="0"/>
              </a:rPr>
              <a:t>BA</a:t>
            </a:r>
          </a:p>
          <a:p>
            <a:r>
              <a:rPr lang="vi-VN" sz="6000" b="0">
                <a:solidFill>
                  <a:srgbClr val="FFFF00"/>
                </a:solidFill>
                <a:latin typeface="+mj-lt"/>
                <a:cs typeface="Times New Roman" pitchFamily="18" charset="0"/>
              </a:rPr>
              <a:t>SAU CHÚA NHẬT </a:t>
            </a:r>
            <a:r>
              <a:rPr lang="vi-VN" sz="6000" b="0" smtClean="0">
                <a:solidFill>
                  <a:srgbClr val="FFFF00"/>
                </a:solidFill>
                <a:latin typeface="+mj-lt"/>
                <a:cs typeface="Times New Roman" pitchFamily="18" charset="0"/>
              </a:rPr>
              <a:t>X</a:t>
            </a:r>
            <a:r>
              <a:rPr lang="en-US" sz="6000" b="0" smtClean="0">
                <a:solidFill>
                  <a:srgbClr val="FFFF00"/>
                </a:solidFill>
                <a:latin typeface="+mj-lt"/>
                <a:cs typeface="Times New Roman" pitchFamily="18" charset="0"/>
              </a:rPr>
              <a:t>XIII</a:t>
            </a:r>
            <a:br>
              <a:rPr lang="en-US" sz="6000" b="0" smtClean="0">
                <a:solidFill>
                  <a:srgbClr val="FFFF00"/>
                </a:solidFill>
                <a:latin typeface="+mj-lt"/>
                <a:cs typeface="Times New Roman" pitchFamily="18" charset="0"/>
              </a:rPr>
            </a:br>
            <a:r>
              <a:rPr lang="vi-VN" sz="6000" b="0" smtClean="0">
                <a:solidFill>
                  <a:srgbClr val="FFFF00"/>
                </a:solidFill>
                <a:latin typeface="+mj-lt"/>
                <a:cs typeface="Times New Roman" pitchFamily="18" charset="0"/>
              </a:rPr>
              <a:t>THƯỜNG </a:t>
            </a:r>
            <a:r>
              <a:rPr lang="vi-VN" sz="6000" b="0">
                <a:solidFill>
                  <a:srgbClr val="FFFF00"/>
                </a:solidFill>
                <a:latin typeface="+mj-lt"/>
                <a:cs typeface="Times New Roman" pitchFamily="18" charset="0"/>
              </a:rPr>
              <a:t>NIÊN</a:t>
            </a:r>
          </a:p>
        </p:txBody>
      </p:sp>
    </p:spTree>
    <p:extLst>
      <p:ext uri="{BB962C8B-B14F-4D97-AF65-F5344CB8AC3E}">
        <p14:creationId xmlns:p14="http://schemas.microsoft.com/office/powerpoint/2010/main" val="3463860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1182840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41494335"/>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8604517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7200" b="0" smtClean="0">
                <a:solidFill>
                  <a:schemeClr val="bg1"/>
                </a:solidFill>
                <a:latin typeface="+mj-lt"/>
                <a:cs typeface="Times New Roman" pitchFamily="18" charset="0"/>
              </a:rPr>
              <a:t>Chúa tỏ lòng nhân hậu với những loài Chúa đã dựng nên.</a:t>
            </a:r>
            <a:endParaRPr lang="en-US" sz="7200" b="0">
              <a:solidFill>
                <a:schemeClr val="bg1"/>
              </a:solidFill>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latin typeface="+mj-lt"/>
                <a:cs typeface="Times New Roman" pitchFamily="18" charset="0"/>
              </a:rPr>
              <a:t>Đáp ca:</a:t>
            </a:r>
            <a:endParaRPr lang="en-US" sz="4400" b="1" u="sng">
              <a:solidFill>
                <a:srgbClr val="FFFF00"/>
              </a:solidFill>
              <a:latin typeface="+mj-lt"/>
              <a:cs typeface="Times New Roman" pitchFamily="18" charset="0"/>
            </a:endParaRPr>
          </a:p>
        </p:txBody>
      </p:sp>
    </p:spTree>
    <p:extLst>
      <p:ext uri="{BB962C8B-B14F-4D97-AF65-F5344CB8AC3E}">
        <p14:creationId xmlns:p14="http://schemas.microsoft.com/office/powerpoint/2010/main" val="22470455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000" b="0">
                <a:solidFill>
                  <a:schemeClr val="bg1"/>
                </a:solidFill>
                <a:latin typeface="+mj-lt"/>
                <a:cs typeface="Times New Roman" pitchFamily="18" charset="0"/>
              </a:rPr>
              <a:t>Chính Thầy đã chọn anh em từ giữa thế gian, để anh em ra đi, sinh được hoa trái, và hoa trái của anh em tồn tại.</a:t>
            </a:r>
            <a:endParaRPr lang="en-US" sz="6000" b="0">
              <a:solidFill>
                <a:schemeClr val="bg1"/>
              </a:solidFill>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latin typeface="+mj-lt"/>
                <a:cs typeface="Times New Roman" pitchFamily="18" charset="0"/>
              </a:rPr>
              <a:t>Alleluia:</a:t>
            </a:r>
          </a:p>
        </p:txBody>
      </p:sp>
    </p:spTree>
    <p:extLst>
      <p:ext uri="{BB962C8B-B14F-4D97-AF65-F5344CB8AC3E}">
        <p14:creationId xmlns:p14="http://schemas.microsoft.com/office/powerpoint/2010/main" val="24572520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33438483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607882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8165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5400" b="0" smtClean="0">
              <a:solidFill>
                <a:srgbClr val="002060"/>
              </a:solidFill>
              <a:effectLst/>
              <a:latin typeface="+mj-lt"/>
              <a:cs typeface="Times New Roman" pitchFamily="18" charset="0"/>
            </a:endParaRPr>
          </a:p>
          <a:p>
            <a:r>
              <a:rPr lang="en-US" sz="5400" b="0" smtClean="0">
                <a:solidFill>
                  <a:srgbClr val="002060"/>
                </a:solidFill>
                <a:effectLst/>
                <a:latin typeface="+mj-lt"/>
                <a:cs typeface="Times New Roman" pitchFamily="18" charset="0"/>
              </a:rPr>
              <a:t>THỨ </a:t>
            </a:r>
            <a:r>
              <a:rPr lang="en-US" sz="5400" b="0" smtClean="0">
                <a:solidFill>
                  <a:srgbClr val="002060"/>
                </a:solidFill>
                <a:effectLst/>
                <a:latin typeface="+mj-lt"/>
                <a:cs typeface="Times New Roman" pitchFamily="18" charset="0"/>
              </a:rPr>
              <a:t>TƯ</a:t>
            </a:r>
          </a:p>
          <a:p>
            <a:r>
              <a:rPr lang="vi-VN" sz="5400" b="0">
                <a:solidFill>
                  <a:srgbClr val="002060"/>
                </a:solidFill>
                <a:effectLst/>
                <a:latin typeface="+mj-lt"/>
                <a:cs typeface="Times New Roman" pitchFamily="18" charset="0"/>
              </a:rPr>
              <a:t>SAU CHÚA NHẬT </a:t>
            </a:r>
            <a:r>
              <a:rPr lang="vi-VN" sz="5400" b="0" smtClean="0">
                <a:solidFill>
                  <a:srgbClr val="002060"/>
                </a:solidFill>
                <a:effectLst/>
                <a:latin typeface="+mj-lt"/>
                <a:cs typeface="Times New Roman" pitchFamily="18" charset="0"/>
              </a:rPr>
              <a:t>X</a:t>
            </a:r>
            <a:r>
              <a:rPr lang="en-US" sz="5400" b="0" smtClean="0">
                <a:solidFill>
                  <a:srgbClr val="002060"/>
                </a:solidFill>
                <a:effectLst/>
                <a:latin typeface="+mj-lt"/>
                <a:cs typeface="Times New Roman" pitchFamily="18" charset="0"/>
              </a:rPr>
              <a:t>XIII</a:t>
            </a:r>
            <a:endParaRPr lang="vi-VN" sz="5400" b="0">
              <a:solidFill>
                <a:srgbClr val="002060"/>
              </a:solidFill>
              <a:effectLst/>
              <a:latin typeface="+mj-lt"/>
              <a:cs typeface="Times New Roman" pitchFamily="18" charset="0"/>
            </a:endParaRPr>
          </a:p>
          <a:p>
            <a:r>
              <a:rPr lang="vi-VN" sz="5400" b="0">
                <a:solidFill>
                  <a:srgbClr val="002060"/>
                </a:solidFill>
                <a:effectLst/>
                <a:latin typeface="+mj-lt"/>
                <a:cs typeface="Times New Roman" pitchFamily="18" charset="0"/>
              </a:rPr>
              <a:t>THƯỜNG NIÊN</a:t>
            </a:r>
          </a:p>
        </p:txBody>
      </p:sp>
    </p:spTree>
    <p:extLst>
      <p:ext uri="{BB962C8B-B14F-4D97-AF65-F5344CB8AC3E}">
        <p14:creationId xmlns:p14="http://schemas.microsoft.com/office/powerpoint/2010/main" val="18946148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8193206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7226006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7200" b="0" smtClean="0">
                <a:solidFill>
                  <a:srgbClr val="002060"/>
                </a:solidFill>
                <a:effectLst/>
                <a:latin typeface="+mj-lt"/>
                <a:cs typeface="Times New Roman" pitchFamily="18" charset="0"/>
              </a:rPr>
              <a:t>Chúa tỏ lòng nhân hậu với những loài Chúa đã dựng nên.</a:t>
            </a:r>
            <a:endParaRPr lang="en-US" sz="7200" b="0">
              <a:solidFill>
                <a:srgbClr val="002060"/>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C00000"/>
                </a:solidFill>
                <a:latin typeface="+mj-lt"/>
                <a:cs typeface="Times New Roman" pitchFamily="18" charset="0"/>
              </a:rPr>
              <a:t>Đáp ca:</a:t>
            </a:r>
            <a:endParaRPr lang="en-US" sz="4400" b="1" u="sng">
              <a:solidFill>
                <a:srgbClr val="C00000"/>
              </a:solidFill>
              <a:latin typeface="+mj-lt"/>
              <a:cs typeface="Times New Roman" pitchFamily="18" charset="0"/>
            </a:endParaRPr>
          </a:p>
        </p:txBody>
      </p:sp>
    </p:spTree>
    <p:extLst>
      <p:ext uri="{BB962C8B-B14F-4D97-AF65-F5344CB8AC3E}">
        <p14:creationId xmlns:p14="http://schemas.microsoft.com/office/powerpoint/2010/main" val="3463752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outerShdw blurRad="38100" dist="38100" dir="2700000" algn="tl">
                    <a:srgbClr val="000000">
                      <a:alpha val="43137"/>
                    </a:srgbClr>
                  </a:outerShdw>
                </a:effectLst>
                <a:latin typeface="+mj-lt"/>
              </a:rPr>
              <a:t>Lạy Chúa Thánh Thần là Ánh sáng Chân lý vẹn toàn,</a:t>
            </a:r>
            <a:br>
              <a:rPr lang="vi-VN" sz="5400" b="0">
                <a:solidFill>
                  <a:schemeClr val="bg1"/>
                </a:solidFill>
                <a:effectLst>
                  <a:outerShdw blurRad="38100" dist="38100" dir="2700000" algn="tl">
                    <a:srgbClr val="000000">
                      <a:alpha val="43137"/>
                    </a:srgbClr>
                  </a:outerShdw>
                </a:effectLst>
                <a:latin typeface="+mj-lt"/>
              </a:rPr>
            </a:br>
            <a:r>
              <a:rPr lang="vi-VN" sz="5400" b="0">
                <a:solidFill>
                  <a:schemeClr val="bg1"/>
                </a:solidFill>
                <a:effectLst>
                  <a:outerShdw blurRad="38100" dist="38100" dir="2700000" algn="tl">
                    <a:srgbClr val="000000">
                      <a:alpha val="43137"/>
                    </a:srgbClr>
                  </a:outerShdw>
                </a:effectLst>
                <a:latin typeface="+mj-lt"/>
              </a:rPr>
              <a:t>Chúa ban những ân huệ thích hợp cho từng thời đại, và dùng nhiều cách thế kỳ diệu để hướng dẫn Hội Thánh,</a:t>
            </a:r>
            <a:endParaRPr lang="en-US" sz="5400" b="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64034730"/>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000" b="0">
                <a:solidFill>
                  <a:srgbClr val="002060"/>
                </a:solidFill>
                <a:effectLst/>
                <a:latin typeface="+mj-lt"/>
                <a:cs typeface="Times New Roman" pitchFamily="18" charset="0"/>
              </a:rPr>
              <a:t>Anh em hãy vui mừng nhảy múa, vì này đây phần thưởng dành cho anh em ở trên trời thật lớn lao.</a:t>
            </a:r>
            <a:endParaRPr lang="en-US" sz="6000" b="0">
              <a:solidFill>
                <a:srgbClr val="002060"/>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C00000"/>
                </a:solidFill>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C00000"/>
                </a:solidFill>
                <a:latin typeface="+mj-lt"/>
                <a:cs typeface="Times New Roman" pitchFamily="18" charset="0"/>
              </a:rPr>
              <a:t>Alleluia:</a:t>
            </a:r>
          </a:p>
        </p:txBody>
      </p:sp>
    </p:spTree>
    <p:extLst>
      <p:ext uri="{BB962C8B-B14F-4D97-AF65-F5344CB8AC3E}">
        <p14:creationId xmlns:p14="http://schemas.microsoft.com/office/powerpoint/2010/main" val="36537508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9067624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607882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4034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000" b="0" smtClean="0">
                <a:solidFill>
                  <a:schemeClr val="bg1"/>
                </a:solidFill>
                <a:effectLst>
                  <a:outerShdw blurRad="38100" dist="38100" dir="2700000" algn="tl">
                    <a:srgbClr val="000000">
                      <a:alpha val="43137"/>
                    </a:srgbClr>
                  </a:outerShdw>
                </a:effectLst>
                <a:latin typeface="+mj-lt"/>
              </a:rPr>
              <a:t>THỨ NĂM NGÀY 14-09</a:t>
            </a:r>
            <a:br>
              <a:rPr lang="en-US" sz="6000" b="0" smtClean="0">
                <a:solidFill>
                  <a:schemeClr val="bg1"/>
                </a:solidFill>
                <a:effectLst>
                  <a:outerShdw blurRad="38100" dist="38100" dir="2700000" algn="tl">
                    <a:srgbClr val="000000">
                      <a:alpha val="43137"/>
                    </a:srgbClr>
                  </a:outerShdw>
                </a:effectLst>
                <a:latin typeface="+mj-lt"/>
              </a:rPr>
            </a:br>
            <a:r>
              <a:rPr lang="en-US" sz="6000" b="0" smtClean="0">
                <a:solidFill>
                  <a:srgbClr val="FFFF00"/>
                </a:solidFill>
                <a:effectLst>
                  <a:outerShdw blurRad="38100" dist="38100" dir="2700000" algn="tl">
                    <a:srgbClr val="000000">
                      <a:alpha val="43137"/>
                    </a:srgbClr>
                  </a:outerShdw>
                </a:effectLst>
                <a:latin typeface="+mj-lt"/>
              </a:rPr>
              <a:t>LỄ SUY TÔN THÁNH GIÁ</a:t>
            </a:r>
            <a:br>
              <a:rPr lang="en-US" sz="6000" b="0" smtClean="0">
                <a:solidFill>
                  <a:srgbClr val="FFFF00"/>
                </a:solidFill>
                <a:effectLst>
                  <a:outerShdw blurRad="38100" dist="38100" dir="2700000" algn="tl">
                    <a:srgbClr val="000000">
                      <a:alpha val="43137"/>
                    </a:srgbClr>
                  </a:outerShdw>
                </a:effectLst>
                <a:latin typeface="+mj-lt"/>
              </a:rPr>
            </a:br>
            <a:r>
              <a:rPr lang="en-US" sz="6000" b="0" smtClean="0">
                <a:solidFill>
                  <a:srgbClr val="FFFF00"/>
                </a:solidFill>
                <a:effectLst>
                  <a:outerShdw blurRad="38100" dist="38100" dir="2700000" algn="tl">
                    <a:srgbClr val="000000">
                      <a:alpha val="43137"/>
                    </a:srgbClr>
                  </a:outerShdw>
                </a:effectLst>
                <a:latin typeface="+mj-lt"/>
              </a:rPr>
              <a:t>LỄ KÍNH</a:t>
            </a:r>
            <a:br>
              <a:rPr lang="en-US" sz="6000" b="0" smtClean="0">
                <a:solidFill>
                  <a:srgbClr val="FFFF00"/>
                </a:solidFill>
                <a:effectLst>
                  <a:outerShdw blurRad="38100" dist="38100" dir="2700000" algn="tl">
                    <a:srgbClr val="000000">
                      <a:alpha val="43137"/>
                    </a:srgbClr>
                  </a:outerShdw>
                </a:effectLst>
                <a:latin typeface="+mj-lt"/>
              </a:rPr>
            </a:br>
            <a:r>
              <a:rPr lang="en-US" sz="4800" b="0" i="1" smtClean="0">
                <a:solidFill>
                  <a:schemeClr val="bg1"/>
                </a:solidFill>
                <a:effectLst>
                  <a:outerShdw blurRad="38100" dist="38100" dir="2700000" algn="tl">
                    <a:srgbClr val="000000">
                      <a:alpha val="43137"/>
                    </a:srgbClr>
                  </a:outerShdw>
                </a:effectLst>
                <a:latin typeface="+mj-lt"/>
              </a:rPr>
              <a:t>( sách bài đọc quyển 2 trang 796 )</a:t>
            </a:r>
            <a:endParaRPr lang="en-US" sz="4800" b="0" i="1">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4130633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16880602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7200" b="0" u="sng" smtClean="0">
                <a:solidFill>
                  <a:srgbClr val="FFFF00"/>
                </a:solidFill>
                <a:effectLst>
                  <a:outerShdw blurRad="38100" dist="38100" dir="2700000" algn="tl">
                    <a:srgbClr val="000000">
                      <a:alpha val="43137"/>
                    </a:srgbClr>
                  </a:outerShdw>
                </a:effectLst>
                <a:latin typeface="+mj-lt"/>
              </a:rPr>
              <a:t>Đáp ca:</a:t>
            </a:r>
            <a:r>
              <a:rPr lang="en-US" sz="7200" b="0" smtClean="0">
                <a:solidFill>
                  <a:srgbClr val="FFFF00"/>
                </a:solidFill>
                <a:effectLst>
                  <a:outerShdw blurRad="38100" dist="38100" dir="2700000" algn="tl">
                    <a:srgbClr val="000000">
                      <a:alpha val="43137"/>
                    </a:srgbClr>
                  </a:outerShdw>
                </a:effectLst>
                <a:latin typeface="+mj-lt"/>
              </a:rPr>
              <a:t> </a:t>
            </a:r>
            <a:r>
              <a:rPr lang="en-US" sz="7200" b="0" smtClean="0">
                <a:solidFill>
                  <a:schemeClr val="bg1"/>
                </a:solidFill>
                <a:effectLst>
                  <a:outerShdw blurRad="38100" dist="38100" dir="2700000" algn="tl">
                    <a:srgbClr val="000000">
                      <a:alpha val="43137"/>
                    </a:srgbClr>
                  </a:outerShdw>
                </a:effectLst>
                <a:latin typeface="+mj-lt"/>
              </a:rPr>
              <a:t>Anh em đừng lãng quên việc Thiên Chúa làm.</a:t>
            </a:r>
            <a:endParaRPr lang="en-US" sz="7200" b="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9419530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62549"/>
          </a:xfrm>
        </p:spPr>
        <p:txBody>
          <a:bodyPr>
            <a:noAutofit/>
          </a:bodyPr>
          <a:lstStyle/>
          <a:p>
            <a:pPr algn="just"/>
            <a:r>
              <a:rPr lang="en-US" sz="6000" b="0" u="sng" smtClean="0">
                <a:solidFill>
                  <a:srgbClr val="FFFF00"/>
                </a:solidFill>
                <a:effectLst>
                  <a:outerShdw blurRad="38100" dist="38100" dir="2700000" algn="tl">
                    <a:srgbClr val="000000">
                      <a:alpha val="43137"/>
                    </a:srgbClr>
                  </a:outerShdw>
                </a:effectLst>
                <a:latin typeface="+mj-lt"/>
              </a:rPr>
              <a:t>Alleluia-alleluia:</a:t>
            </a:r>
            <a:r>
              <a:rPr lang="en-US" sz="6000" b="0" smtClean="0">
                <a:solidFill>
                  <a:schemeClr val="bg1"/>
                </a:solidFill>
                <a:effectLst>
                  <a:outerShdw blurRad="38100" dist="38100" dir="2700000" algn="tl">
                    <a:srgbClr val="000000">
                      <a:alpha val="43137"/>
                    </a:srgbClr>
                  </a:outerShdw>
                </a:effectLst>
                <a:latin typeface="+mj-lt"/>
              </a:rPr>
              <a:t> Muôn lạy Chúa Kitô, chúng con tôn thờ và chúc tụng Chúa, đã dùng cây thập giá mà cứu chuộc trần gian. </a:t>
            </a:r>
            <a:r>
              <a:rPr lang="en-US" sz="6000" b="0" u="sng" smtClean="0">
                <a:solidFill>
                  <a:srgbClr val="FFFF00"/>
                </a:solidFill>
                <a:effectLst>
                  <a:outerShdw blurRad="38100" dist="38100" dir="2700000" algn="tl">
                    <a:srgbClr val="000000">
                      <a:alpha val="43137"/>
                    </a:srgbClr>
                  </a:outerShdw>
                </a:effectLst>
                <a:latin typeface="+mj-lt"/>
              </a:rPr>
              <a:t>Alleluia.</a:t>
            </a:r>
            <a:endParaRPr lang="en-US" sz="6000" b="0" u="sng">
              <a:solidFill>
                <a:srgbClr val="FFFF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6019437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36755291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60788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outerShdw blurRad="38100" dist="38100" dir="2700000" algn="tl">
                    <a:srgbClr val="000000">
                      <a:alpha val="43137"/>
                    </a:srgbClr>
                  </a:outerShdw>
                </a:effectLst>
                <a:latin typeface="+mj-lt"/>
              </a:rPr>
              <a:t>này chúng con đang chung lời cầu nguyện cho các</a:t>
            </a:r>
            <a:br>
              <a:rPr lang="vi-VN" sz="5900" b="0">
                <a:solidFill>
                  <a:schemeClr val="bg1"/>
                </a:solidFill>
                <a:effectLst>
                  <a:outerShdw blurRad="38100" dist="38100" dir="2700000" algn="tl">
                    <a:srgbClr val="000000">
                      <a:alpha val="43137"/>
                    </a:srgbClr>
                  </a:outerShdw>
                </a:effectLst>
                <a:latin typeface="+mj-lt"/>
              </a:rPr>
            </a:br>
            <a:r>
              <a:rPr lang="vi-VN" sz="5900" b="0">
                <a:solidFill>
                  <a:schemeClr val="bg1"/>
                </a:solidFill>
                <a:effectLst>
                  <a:outerShdw blurRad="38100" dist="38100" dir="2700000" algn="tl">
                    <a:srgbClr val="000000">
                      <a:alpha val="43137"/>
                    </a:srgbClr>
                  </a:outerShdw>
                </a:effectLst>
                <a:latin typeface="+mj-lt"/>
              </a:rPr>
              <a:t>Giám mục, và những người tham dự Thượng Hội đồng Giám mục thế giới.</a:t>
            </a:r>
            <a:endParaRPr lang="en-US" sz="5900" b="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59784469"/>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30836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smtClean="0">
              <a:solidFill>
                <a:srgbClr val="FFFF00"/>
              </a:solidFill>
              <a:effectLst>
                <a:outerShdw blurRad="38100" dist="38100" dir="2700000" algn="tl">
                  <a:srgbClr val="000000">
                    <a:alpha val="43137"/>
                  </a:srgbClr>
                </a:outerShdw>
              </a:effectLst>
              <a:latin typeface="+mj-lt"/>
              <a:cs typeface="Times New Roman" pitchFamily="18" charset="0"/>
            </a:endParaRPr>
          </a:p>
          <a:p>
            <a:endParaRPr lang="en-US" sz="4400" b="0">
              <a:solidFill>
                <a:srgbClr val="FFFF00"/>
              </a:solidFill>
              <a:effectLst>
                <a:outerShdw blurRad="38100" dist="38100" dir="2700000" algn="tl">
                  <a:srgbClr val="000000">
                    <a:alpha val="43137"/>
                  </a:srgbClr>
                </a:outerShdw>
              </a:effectLst>
              <a:latin typeface="+mj-lt"/>
              <a:cs typeface="Times New Roman" pitchFamily="18" charset="0"/>
            </a:endParaRPr>
          </a:p>
          <a:p>
            <a:r>
              <a:rPr lang="en-US" sz="4400" b="0" smtClean="0">
                <a:solidFill>
                  <a:srgbClr val="FFFF00"/>
                </a:solidFill>
                <a:effectLst>
                  <a:outerShdw blurRad="38100" dist="38100" dir="2700000" algn="tl">
                    <a:srgbClr val="000000">
                      <a:alpha val="43137"/>
                    </a:srgbClr>
                  </a:outerShdw>
                </a:effectLst>
                <a:latin typeface="+mj-lt"/>
                <a:cs typeface="Times New Roman" pitchFamily="18" charset="0"/>
              </a:rPr>
              <a:t>THỨ NĂM</a:t>
            </a:r>
          </a:p>
          <a:p>
            <a:r>
              <a:rPr lang="vi-VN" sz="4400" b="0">
                <a:solidFill>
                  <a:srgbClr val="FFFF00"/>
                </a:solidFill>
                <a:effectLst>
                  <a:outerShdw blurRad="38100" dist="38100" dir="2700000" algn="tl">
                    <a:srgbClr val="000000">
                      <a:alpha val="43137"/>
                    </a:srgbClr>
                  </a:outerShdw>
                </a:effectLst>
                <a:latin typeface="+mj-lt"/>
                <a:cs typeface="Times New Roman" pitchFamily="18" charset="0"/>
              </a:rPr>
              <a:t>SAU CHÚA NHẬT </a:t>
            </a:r>
            <a:r>
              <a:rPr lang="vi-VN" sz="4400" b="0" smtClean="0">
                <a:solidFill>
                  <a:srgbClr val="FFFF00"/>
                </a:solidFill>
                <a:effectLst>
                  <a:outerShdw blurRad="38100" dist="38100" dir="2700000" algn="tl">
                    <a:srgbClr val="000000">
                      <a:alpha val="43137"/>
                    </a:srgbClr>
                  </a:outerShdw>
                </a:effectLst>
                <a:latin typeface="+mj-lt"/>
                <a:cs typeface="Times New Roman" pitchFamily="18" charset="0"/>
              </a:rPr>
              <a:t>X</a:t>
            </a:r>
            <a:r>
              <a:rPr lang="en-US" sz="4400" b="0" smtClean="0">
                <a:solidFill>
                  <a:srgbClr val="FFFF00"/>
                </a:solidFill>
                <a:effectLst>
                  <a:outerShdw blurRad="38100" dist="38100" dir="2700000" algn="tl">
                    <a:srgbClr val="000000">
                      <a:alpha val="43137"/>
                    </a:srgbClr>
                  </a:outerShdw>
                </a:effectLst>
                <a:latin typeface="+mj-lt"/>
                <a:cs typeface="Times New Roman" pitchFamily="18" charset="0"/>
              </a:rPr>
              <a:t>XIII</a:t>
            </a:r>
            <a:endParaRPr lang="vi-VN" sz="4400" b="0">
              <a:solidFill>
                <a:srgbClr val="FFFF00"/>
              </a:solidFill>
              <a:effectLst>
                <a:outerShdw blurRad="38100" dist="38100" dir="2700000" algn="tl">
                  <a:srgbClr val="000000">
                    <a:alpha val="43137"/>
                  </a:srgbClr>
                </a:outerShdw>
              </a:effectLst>
              <a:latin typeface="+mj-lt"/>
              <a:cs typeface="Times New Roman" pitchFamily="18" charset="0"/>
            </a:endParaRPr>
          </a:p>
          <a:p>
            <a:r>
              <a:rPr lang="vi-VN" sz="4400" b="0">
                <a:solidFill>
                  <a:srgbClr val="FFFF00"/>
                </a:solidFill>
                <a:effectLst>
                  <a:outerShdw blurRad="38100" dist="38100" dir="2700000" algn="tl">
                    <a:srgbClr val="000000">
                      <a:alpha val="43137"/>
                    </a:srgbClr>
                  </a:outerShdw>
                </a:effectLst>
                <a:latin typeface="+mj-lt"/>
                <a:cs typeface="Times New Roman" pitchFamily="18" charset="0"/>
              </a:rPr>
              <a:t>THƯỜNG NIÊN</a:t>
            </a:r>
          </a:p>
        </p:txBody>
      </p:sp>
    </p:spTree>
    <p:extLst>
      <p:ext uri="{BB962C8B-B14F-4D97-AF65-F5344CB8AC3E}">
        <p14:creationId xmlns:p14="http://schemas.microsoft.com/office/powerpoint/2010/main" val="2638065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32470167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8000" b="0" smtClean="0">
                <a:solidFill>
                  <a:schemeClr val="bg1"/>
                </a:solidFill>
                <a:effectLst>
                  <a:outerShdw blurRad="38100" dist="38100" dir="2700000" algn="tl">
                    <a:srgbClr val="000000">
                      <a:alpha val="43137"/>
                    </a:srgbClr>
                  </a:outerShdw>
                </a:effectLst>
                <a:latin typeface="+mj-lt"/>
                <a:cs typeface="Times New Roman" pitchFamily="18" charset="0"/>
              </a:rPr>
              <a:t>Hỡi toàn thể chúng sinh, ca tụng Chúa đi nào!</a:t>
            </a:r>
            <a:endParaRPr lang="en-US" sz="8000" b="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8059591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000" b="0" smtClean="0">
                <a:solidFill>
                  <a:schemeClr val="bg1"/>
                </a:solidFill>
                <a:effectLst>
                  <a:outerShdw blurRad="38100" dist="38100" dir="2700000" algn="tl">
                    <a:srgbClr val="000000">
                      <a:alpha val="43137"/>
                    </a:srgbClr>
                  </a:outerShdw>
                </a:effectLst>
                <a:latin typeface="+mj-lt"/>
                <a:cs typeface="Times New Roman" pitchFamily="18" charset="0"/>
              </a:rPr>
              <a:t>Nếu chúng ta yêu mến nhau, thì Thiên Chúa ở lại trong chúng ta, và tình yêu của Người nơi chúng ta mới nên hoàn hảo.</a:t>
            </a:r>
            <a:endParaRPr lang="en-US" sz="6000" b="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8956685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9072505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607882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0846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000" b="0" smtClean="0">
                <a:solidFill>
                  <a:srgbClr val="003366"/>
                </a:solidFill>
                <a:effectLst>
                  <a:outerShdw blurRad="38100" dist="38100" dir="2700000" algn="tl">
                    <a:srgbClr val="000000">
                      <a:alpha val="43137"/>
                    </a:srgbClr>
                  </a:outerShdw>
                </a:effectLst>
                <a:latin typeface="+mj-lt"/>
              </a:rPr>
              <a:t>THỨ SÁU NGÀY 15-09</a:t>
            </a:r>
            <a:br>
              <a:rPr lang="en-US" sz="6000" b="0" smtClean="0">
                <a:solidFill>
                  <a:srgbClr val="003366"/>
                </a:solidFill>
                <a:effectLst>
                  <a:outerShdw blurRad="38100" dist="38100" dir="2700000" algn="tl">
                    <a:srgbClr val="000000">
                      <a:alpha val="43137"/>
                    </a:srgbClr>
                  </a:outerShdw>
                </a:effectLst>
                <a:latin typeface="+mj-lt"/>
              </a:rPr>
            </a:br>
            <a:r>
              <a:rPr lang="en-US" sz="6000" b="0" smtClean="0">
                <a:solidFill>
                  <a:srgbClr val="C00000"/>
                </a:solidFill>
                <a:effectLst>
                  <a:outerShdw blurRad="38100" dist="38100" dir="2700000" algn="tl">
                    <a:srgbClr val="000000">
                      <a:alpha val="43137"/>
                    </a:srgbClr>
                  </a:outerShdw>
                </a:effectLst>
                <a:latin typeface="+mj-lt"/>
              </a:rPr>
              <a:t>LỄ</a:t>
            </a:r>
            <a:r>
              <a:rPr lang="en-US" sz="6000" b="0" smtClean="0">
                <a:solidFill>
                  <a:srgbClr val="003366"/>
                </a:solidFill>
                <a:effectLst>
                  <a:outerShdw blurRad="38100" dist="38100" dir="2700000" algn="tl">
                    <a:srgbClr val="000000">
                      <a:alpha val="43137"/>
                    </a:srgbClr>
                  </a:outerShdw>
                </a:effectLst>
                <a:latin typeface="+mj-lt"/>
              </a:rPr>
              <a:t> </a:t>
            </a:r>
            <a:r>
              <a:rPr lang="en-US" sz="6000" b="0" smtClean="0">
                <a:solidFill>
                  <a:srgbClr val="C00000"/>
                </a:solidFill>
                <a:effectLst>
                  <a:outerShdw blurRad="38100" dist="38100" dir="2700000" algn="tl">
                    <a:srgbClr val="000000">
                      <a:alpha val="43137"/>
                    </a:srgbClr>
                  </a:outerShdw>
                </a:effectLst>
                <a:latin typeface="+mj-lt"/>
              </a:rPr>
              <a:t>ĐỨC MẸ SẦU BI</a:t>
            </a:r>
            <a:br>
              <a:rPr lang="en-US" sz="6000" b="0" smtClean="0">
                <a:solidFill>
                  <a:srgbClr val="C00000"/>
                </a:solidFill>
                <a:effectLst>
                  <a:outerShdw blurRad="38100" dist="38100" dir="2700000" algn="tl">
                    <a:srgbClr val="000000">
                      <a:alpha val="43137"/>
                    </a:srgbClr>
                  </a:outerShdw>
                </a:effectLst>
                <a:latin typeface="+mj-lt"/>
              </a:rPr>
            </a:br>
            <a:r>
              <a:rPr lang="en-US" sz="6000" b="0" smtClean="0">
                <a:solidFill>
                  <a:srgbClr val="003366"/>
                </a:solidFill>
                <a:effectLst>
                  <a:outerShdw blurRad="38100" dist="38100" dir="2700000" algn="tl">
                    <a:srgbClr val="000000">
                      <a:alpha val="43137"/>
                    </a:srgbClr>
                  </a:outerShdw>
                </a:effectLst>
                <a:latin typeface="+mj-lt"/>
              </a:rPr>
              <a:t>LỄ NHỚ</a:t>
            </a:r>
            <a:br>
              <a:rPr lang="en-US" sz="6000" b="0" smtClean="0">
                <a:solidFill>
                  <a:srgbClr val="003366"/>
                </a:solidFill>
                <a:effectLst>
                  <a:outerShdw blurRad="38100" dist="38100" dir="2700000" algn="tl">
                    <a:srgbClr val="000000">
                      <a:alpha val="43137"/>
                    </a:srgbClr>
                  </a:outerShdw>
                </a:effectLst>
                <a:latin typeface="+mj-lt"/>
              </a:rPr>
            </a:br>
            <a:r>
              <a:rPr lang="en-US" sz="4800" b="0" i="1" smtClean="0">
                <a:solidFill>
                  <a:srgbClr val="003366"/>
                </a:solidFill>
                <a:effectLst>
                  <a:outerShdw blurRad="38100" dist="38100" dir="2700000" algn="tl">
                    <a:srgbClr val="000000">
                      <a:alpha val="43137"/>
                    </a:srgbClr>
                  </a:outerShdw>
                </a:effectLst>
                <a:latin typeface="+mj-lt"/>
              </a:rPr>
              <a:t>( sách bài đọc quyển 2 trang 798 )</a:t>
            </a:r>
            <a:endParaRPr lang="en-US" sz="4800" b="0" i="1">
              <a:solidFill>
                <a:srgbClr val="003366"/>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0673454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26259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outerShdw blurRad="38100" dist="38100" dir="2700000" algn="tl">
                    <a:srgbClr val="000000">
                      <a:alpha val="43137"/>
                    </a:srgbClr>
                  </a:outerShdw>
                </a:effectLst>
                <a:latin typeface="+mj-lt"/>
                <a:cs typeface="Times New Roman" pitchFamily="18" charset="0"/>
              </a:rPr>
              <a:t>Xin Chúa làm nên cuộc Hiện Xuống mới trong đời sống Hội</a:t>
            </a:r>
            <a:br>
              <a:rPr lang="vi-VN" sz="4800" b="0">
                <a:solidFill>
                  <a:schemeClr val="bg1"/>
                </a:solidFill>
                <a:effectLst>
                  <a:outerShdw blurRad="38100" dist="38100" dir="2700000" algn="tl">
                    <a:srgbClr val="000000">
                      <a:alpha val="43137"/>
                    </a:srgbClr>
                  </a:outerShdw>
                </a:effectLst>
                <a:latin typeface="+mj-lt"/>
                <a:cs typeface="Times New Roman" pitchFamily="18" charset="0"/>
              </a:rPr>
            </a:br>
            <a:r>
              <a:rPr lang="vi-VN" sz="4800" b="0">
                <a:solidFill>
                  <a:schemeClr val="bg1"/>
                </a:solidFill>
                <a:effectLst>
                  <a:outerShdw blurRad="38100" dist="38100" dir="2700000" algn="tl">
                    <a:srgbClr val="000000">
                      <a:alpha val="43137"/>
                    </a:srgbClr>
                  </a:outerShdw>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52889473"/>
      </p:ext>
    </p:extLst>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7200" b="0" u="sng" smtClean="0">
                <a:solidFill>
                  <a:srgbClr val="C00000"/>
                </a:solidFill>
                <a:effectLst>
                  <a:outerShdw blurRad="38100" dist="38100" dir="2700000" algn="tl">
                    <a:srgbClr val="000000">
                      <a:alpha val="43137"/>
                    </a:srgbClr>
                  </a:outerShdw>
                </a:effectLst>
                <a:latin typeface="+mj-lt"/>
              </a:rPr>
              <a:t>Đáp ca:</a:t>
            </a:r>
            <a:r>
              <a:rPr lang="en-US" sz="7200" b="0" smtClean="0">
                <a:solidFill>
                  <a:srgbClr val="003366"/>
                </a:solidFill>
                <a:effectLst>
                  <a:outerShdw blurRad="38100" dist="38100" dir="2700000" algn="tl">
                    <a:srgbClr val="000000">
                      <a:alpha val="43137"/>
                    </a:srgbClr>
                  </a:outerShdw>
                </a:effectLst>
                <a:latin typeface="+mj-lt"/>
              </a:rPr>
              <a:t> Lạy Chúa xin lấy tình thương mà cứu độ con.</a:t>
            </a:r>
            <a:endParaRPr lang="en-US" sz="7200" b="0">
              <a:solidFill>
                <a:srgbClr val="003366"/>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0026733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62549"/>
          </a:xfrm>
        </p:spPr>
        <p:txBody>
          <a:bodyPr>
            <a:noAutofit/>
          </a:bodyPr>
          <a:lstStyle/>
          <a:p>
            <a:pPr algn="just"/>
            <a:r>
              <a:rPr lang="en-US" sz="5400" b="0" u="sng" smtClean="0">
                <a:solidFill>
                  <a:srgbClr val="C00000"/>
                </a:solidFill>
                <a:effectLst>
                  <a:outerShdw blurRad="38100" dist="38100" dir="2700000" algn="tl">
                    <a:srgbClr val="000000">
                      <a:alpha val="43137"/>
                    </a:srgbClr>
                  </a:outerShdw>
                </a:effectLst>
                <a:latin typeface="+mj-lt"/>
              </a:rPr>
              <a:t>Alleluia-alleluia:</a:t>
            </a:r>
            <a:r>
              <a:rPr lang="en-US" sz="5400" b="0" smtClean="0">
                <a:solidFill>
                  <a:srgbClr val="003366"/>
                </a:solidFill>
                <a:effectLst>
                  <a:outerShdw blurRad="38100" dist="38100" dir="2700000" algn="tl">
                    <a:srgbClr val="000000">
                      <a:alpha val="43137"/>
                    </a:srgbClr>
                  </a:outerShdw>
                </a:effectLst>
                <a:latin typeface="+mj-lt"/>
              </a:rPr>
              <a:t> Vinh phúc thay Đức Trinh Nữ Maria, Đấng không phải chết mà được lãnh cành thiên tuế tử đạo gần bên thập giá Chúa. </a:t>
            </a:r>
            <a:r>
              <a:rPr lang="en-US" sz="5400" b="0" u="sng" smtClean="0">
                <a:solidFill>
                  <a:srgbClr val="C00000"/>
                </a:solidFill>
                <a:effectLst>
                  <a:outerShdw blurRad="38100" dist="38100" dir="2700000" algn="tl">
                    <a:srgbClr val="000000">
                      <a:alpha val="43137"/>
                    </a:srgbClr>
                  </a:outerShdw>
                </a:effectLst>
                <a:latin typeface="+mj-lt"/>
              </a:rPr>
              <a:t>Alleluia.</a:t>
            </a:r>
            <a:endParaRPr lang="en-US" sz="5400" b="0" u="sng">
              <a:solidFill>
                <a:srgbClr val="C0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8426392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144144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607882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51565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smtClean="0">
              <a:solidFill>
                <a:srgbClr val="FFFF00"/>
              </a:solidFill>
              <a:effectLst>
                <a:outerShdw blurRad="38100" dist="38100" dir="2700000" algn="tl">
                  <a:srgbClr val="000000">
                    <a:alpha val="43137"/>
                  </a:srgbClr>
                </a:outerShdw>
              </a:effectLst>
              <a:latin typeface="+mj-lt"/>
              <a:cs typeface="Times New Roman" pitchFamily="18" charset="0"/>
            </a:endParaRPr>
          </a:p>
          <a:p>
            <a:endParaRPr lang="en-US" sz="4400" b="0">
              <a:solidFill>
                <a:srgbClr val="FFFF00"/>
              </a:solidFill>
              <a:effectLst>
                <a:outerShdw blurRad="38100" dist="38100" dir="2700000" algn="tl">
                  <a:srgbClr val="000000">
                    <a:alpha val="43137"/>
                  </a:srgbClr>
                </a:outerShdw>
              </a:effectLst>
              <a:latin typeface="+mj-lt"/>
              <a:cs typeface="Times New Roman" pitchFamily="18" charset="0"/>
            </a:endParaRPr>
          </a:p>
          <a:p>
            <a:r>
              <a:rPr lang="en-US" sz="4400" b="0" smtClean="0">
                <a:solidFill>
                  <a:srgbClr val="FFFF00"/>
                </a:solidFill>
                <a:effectLst>
                  <a:outerShdw blurRad="38100" dist="38100" dir="2700000" algn="tl">
                    <a:srgbClr val="000000">
                      <a:alpha val="43137"/>
                    </a:srgbClr>
                  </a:outerShdw>
                </a:effectLst>
                <a:latin typeface="+mj-lt"/>
                <a:cs typeface="Times New Roman" pitchFamily="18" charset="0"/>
              </a:rPr>
              <a:t>THỨ SÁU</a:t>
            </a:r>
          </a:p>
          <a:p>
            <a:r>
              <a:rPr lang="vi-VN" sz="4400" b="0">
                <a:solidFill>
                  <a:srgbClr val="FFFF00"/>
                </a:solidFill>
                <a:effectLst>
                  <a:outerShdw blurRad="38100" dist="38100" dir="2700000" algn="tl">
                    <a:srgbClr val="000000">
                      <a:alpha val="43137"/>
                    </a:srgbClr>
                  </a:outerShdw>
                </a:effectLst>
                <a:latin typeface="+mj-lt"/>
                <a:cs typeface="Times New Roman" pitchFamily="18" charset="0"/>
              </a:rPr>
              <a:t>SAU CHÚA NHẬT </a:t>
            </a:r>
            <a:r>
              <a:rPr lang="vi-VN" sz="4400" b="0" smtClean="0">
                <a:solidFill>
                  <a:srgbClr val="FFFF00"/>
                </a:solidFill>
                <a:effectLst>
                  <a:outerShdw blurRad="38100" dist="38100" dir="2700000" algn="tl">
                    <a:srgbClr val="000000">
                      <a:alpha val="43137"/>
                    </a:srgbClr>
                  </a:outerShdw>
                </a:effectLst>
                <a:latin typeface="+mj-lt"/>
                <a:cs typeface="Times New Roman" pitchFamily="18" charset="0"/>
              </a:rPr>
              <a:t>X</a:t>
            </a:r>
            <a:r>
              <a:rPr lang="en-US" sz="4400" b="0" smtClean="0">
                <a:solidFill>
                  <a:srgbClr val="FFFF00"/>
                </a:solidFill>
                <a:effectLst>
                  <a:outerShdw blurRad="38100" dist="38100" dir="2700000" algn="tl">
                    <a:srgbClr val="000000">
                      <a:alpha val="43137"/>
                    </a:srgbClr>
                  </a:outerShdw>
                </a:effectLst>
                <a:latin typeface="+mj-lt"/>
                <a:cs typeface="Times New Roman" pitchFamily="18" charset="0"/>
              </a:rPr>
              <a:t>XIII</a:t>
            </a:r>
            <a:r>
              <a:rPr lang="vi-VN" sz="4400" b="0" smtClean="0">
                <a:solidFill>
                  <a:srgbClr val="FFFF00"/>
                </a:solidFill>
                <a:effectLst>
                  <a:outerShdw blurRad="38100" dist="38100" dir="2700000" algn="tl">
                    <a:srgbClr val="000000">
                      <a:alpha val="43137"/>
                    </a:srgbClr>
                  </a:outerShdw>
                </a:effectLst>
                <a:latin typeface="+mj-lt"/>
                <a:cs typeface="Times New Roman" pitchFamily="18" charset="0"/>
              </a:rPr>
              <a:t> </a:t>
            </a:r>
            <a:endParaRPr lang="vi-VN" sz="4400" b="0">
              <a:solidFill>
                <a:srgbClr val="FFFF00"/>
              </a:solidFill>
              <a:effectLst>
                <a:outerShdw blurRad="38100" dist="38100" dir="2700000" algn="tl">
                  <a:srgbClr val="000000">
                    <a:alpha val="43137"/>
                  </a:srgbClr>
                </a:outerShdw>
              </a:effectLst>
              <a:latin typeface="+mj-lt"/>
              <a:cs typeface="Times New Roman" pitchFamily="18" charset="0"/>
            </a:endParaRPr>
          </a:p>
          <a:p>
            <a:r>
              <a:rPr lang="vi-VN" sz="4400" b="0">
                <a:solidFill>
                  <a:srgbClr val="FFFF00"/>
                </a:solidFill>
                <a:effectLst>
                  <a:outerShdw blurRad="38100" dist="38100" dir="2700000" algn="tl">
                    <a:srgbClr val="000000">
                      <a:alpha val="43137"/>
                    </a:srgbClr>
                  </a:outerShdw>
                </a:effectLst>
                <a:latin typeface="+mj-lt"/>
                <a:cs typeface="Times New Roman" pitchFamily="18" charset="0"/>
              </a:rPr>
              <a:t>THƯỜNG NIÊN</a:t>
            </a:r>
          </a:p>
        </p:txBody>
      </p:sp>
    </p:spTree>
    <p:extLst>
      <p:ext uri="{BB962C8B-B14F-4D97-AF65-F5344CB8AC3E}">
        <p14:creationId xmlns:p14="http://schemas.microsoft.com/office/powerpoint/2010/main" val="8801473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7682434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8000" b="0" smtClean="0">
                <a:solidFill>
                  <a:schemeClr val="bg1"/>
                </a:solidFill>
                <a:effectLst>
                  <a:outerShdw blurRad="38100" dist="38100" dir="2700000" algn="tl">
                    <a:srgbClr val="000000">
                      <a:alpha val="43137"/>
                    </a:srgbClr>
                  </a:outerShdw>
                </a:effectLst>
                <a:latin typeface="+mj-lt"/>
                <a:cs typeface="Times New Roman" pitchFamily="18" charset="0"/>
              </a:rPr>
              <a:t>Lạy Chúa, Chúa là phần sản nghiệp con được hưởng.</a:t>
            </a:r>
            <a:endParaRPr lang="en-US" sz="8000" b="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41367988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600" b="0">
                <a:solidFill>
                  <a:schemeClr val="bg1"/>
                </a:solidFill>
                <a:effectLst>
                  <a:outerShdw blurRad="38100" dist="38100" dir="2700000" algn="tl">
                    <a:srgbClr val="000000">
                      <a:alpha val="43137"/>
                    </a:srgbClr>
                  </a:outerShdw>
                </a:effectLst>
                <a:latin typeface="+mj-lt"/>
                <a:cs typeface="Times New Roman" pitchFamily="18" charset="0"/>
              </a:rPr>
              <a:t>Lạy Chúa, Lời Chúa là sự thật. Xin Chúa lấy sự thật mà thánh hiến chúng con.</a:t>
            </a:r>
            <a:endParaRPr lang="en-US" sz="6600" b="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1940505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691266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outerShdw blurRad="38100" dist="38100" dir="2700000" algn="tl">
                    <a:srgbClr val="000000">
                      <a:alpha val="43137"/>
                    </a:srgbClr>
                  </a:outerShdw>
                </a:effectLst>
                <a:latin typeface="+mj-lt"/>
              </a:rPr>
              <a:t>để các ngài cùng nhau tìm hiểu những điều đẹp ý</a:t>
            </a:r>
            <a:r>
              <a:rPr lang="en-US" sz="5400" b="0">
                <a:solidFill>
                  <a:schemeClr val="bg1"/>
                </a:solidFill>
                <a:effectLst>
                  <a:outerShdw blurRad="38100" dist="38100" dir="2700000" algn="tl">
                    <a:srgbClr val="000000">
                      <a:alpha val="43137"/>
                    </a:srgbClr>
                  </a:outerShdw>
                </a:effectLst>
                <a:latin typeface="+mj-lt"/>
              </a:rPr>
              <a:t> </a:t>
            </a:r>
            <a:r>
              <a:rPr lang="vi-VN" sz="5400" b="0">
                <a:solidFill>
                  <a:schemeClr val="bg1"/>
                </a:solidFill>
                <a:effectLst>
                  <a:outerShdw blurRad="38100" dist="38100" dir="2700000" algn="tl">
                    <a:srgbClr val="000000">
                      <a:alpha val="43137"/>
                    </a:srgbClr>
                  </a:outerShdw>
                </a:effectLst>
                <a:latin typeface="+mj-lt"/>
              </a:rPr>
              <a:t>Chúa, và hướng dẫn đoàn Dân Chúa thực thi những điều Chúa truyền dạy</a:t>
            </a:r>
            <a:r>
              <a:rPr lang="en-US" sz="5400" b="0">
                <a:solidFill>
                  <a:schemeClr val="bg1"/>
                </a:solidFill>
                <a:effectLst>
                  <a:outerShdw blurRad="38100" dist="38100" dir="2700000" algn="tl">
                    <a:srgbClr val="000000">
                      <a:alpha val="43137"/>
                    </a:srgbClr>
                  </a:outerShdw>
                </a:effectLst>
                <a:latin typeface="+mj-lt"/>
              </a:rPr>
              <a:t>.</a:t>
            </a:r>
          </a:p>
        </p:txBody>
      </p:sp>
    </p:spTree>
    <p:extLst>
      <p:ext uri="{BB962C8B-B14F-4D97-AF65-F5344CB8AC3E}">
        <p14:creationId xmlns:p14="http://schemas.microsoft.com/office/powerpoint/2010/main" val="3440784408"/>
      </p:ext>
    </p:extLst>
  </p:cSld>
  <p:clrMapOvr>
    <a:masterClrMapping/>
  </p:clrMapOvr>
  <p:transition spd="slow"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607882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3541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smtClean="0">
              <a:solidFill>
                <a:srgbClr val="FFFF00"/>
              </a:solidFill>
              <a:effectLst>
                <a:outerShdw blurRad="38100" dist="38100" dir="2700000" algn="tl">
                  <a:srgbClr val="000000">
                    <a:alpha val="43137"/>
                  </a:srgbClr>
                </a:outerShdw>
              </a:effectLst>
              <a:latin typeface="+mj-lt"/>
              <a:cs typeface="Times New Roman" pitchFamily="18" charset="0"/>
            </a:endParaRPr>
          </a:p>
          <a:p>
            <a:endParaRPr lang="en-US" sz="4400" b="0">
              <a:solidFill>
                <a:srgbClr val="FFFF00"/>
              </a:solidFill>
              <a:effectLst>
                <a:outerShdw blurRad="38100" dist="38100" dir="2700000" algn="tl">
                  <a:srgbClr val="000000">
                    <a:alpha val="43137"/>
                  </a:srgbClr>
                </a:outerShdw>
              </a:effectLst>
              <a:latin typeface="+mj-lt"/>
              <a:cs typeface="Times New Roman" pitchFamily="18" charset="0"/>
            </a:endParaRPr>
          </a:p>
          <a:p>
            <a:r>
              <a:rPr lang="en-US" sz="4400" b="0" smtClean="0">
                <a:solidFill>
                  <a:srgbClr val="FFFF00"/>
                </a:solidFill>
                <a:effectLst>
                  <a:outerShdw blurRad="38100" dist="38100" dir="2700000" algn="tl">
                    <a:srgbClr val="000000">
                      <a:alpha val="43137"/>
                    </a:srgbClr>
                  </a:outerShdw>
                </a:effectLst>
                <a:latin typeface="+mj-lt"/>
                <a:cs typeface="Times New Roman" pitchFamily="18" charset="0"/>
              </a:rPr>
              <a:t>THỨ BẢY</a:t>
            </a:r>
          </a:p>
          <a:p>
            <a:r>
              <a:rPr lang="vi-VN" sz="4400" b="0">
                <a:solidFill>
                  <a:srgbClr val="FFFF00"/>
                </a:solidFill>
                <a:effectLst>
                  <a:outerShdw blurRad="38100" dist="38100" dir="2700000" algn="tl">
                    <a:srgbClr val="000000">
                      <a:alpha val="43137"/>
                    </a:srgbClr>
                  </a:outerShdw>
                </a:effectLst>
                <a:latin typeface="+mj-lt"/>
                <a:cs typeface="Times New Roman" pitchFamily="18" charset="0"/>
              </a:rPr>
              <a:t>SAU CHÚA NHẬT </a:t>
            </a:r>
            <a:r>
              <a:rPr lang="vi-VN" sz="4400" b="0" smtClean="0">
                <a:solidFill>
                  <a:srgbClr val="FFFF00"/>
                </a:solidFill>
                <a:effectLst>
                  <a:outerShdw blurRad="38100" dist="38100" dir="2700000" algn="tl">
                    <a:srgbClr val="000000">
                      <a:alpha val="43137"/>
                    </a:srgbClr>
                  </a:outerShdw>
                </a:effectLst>
                <a:latin typeface="+mj-lt"/>
                <a:cs typeface="Times New Roman" pitchFamily="18" charset="0"/>
              </a:rPr>
              <a:t>X</a:t>
            </a:r>
            <a:r>
              <a:rPr lang="en-US" sz="4400" b="0" smtClean="0">
                <a:solidFill>
                  <a:srgbClr val="FFFF00"/>
                </a:solidFill>
                <a:effectLst>
                  <a:outerShdw blurRad="38100" dist="38100" dir="2700000" algn="tl">
                    <a:srgbClr val="000000">
                      <a:alpha val="43137"/>
                    </a:srgbClr>
                  </a:outerShdw>
                </a:effectLst>
                <a:latin typeface="+mj-lt"/>
                <a:cs typeface="Times New Roman" pitchFamily="18" charset="0"/>
              </a:rPr>
              <a:t>XIII</a:t>
            </a:r>
            <a:r>
              <a:rPr lang="vi-VN" sz="4400" b="0" smtClean="0">
                <a:solidFill>
                  <a:srgbClr val="FFFF00"/>
                </a:solidFill>
                <a:effectLst>
                  <a:outerShdw blurRad="38100" dist="38100" dir="2700000" algn="tl">
                    <a:srgbClr val="000000">
                      <a:alpha val="43137"/>
                    </a:srgbClr>
                  </a:outerShdw>
                </a:effectLst>
                <a:latin typeface="+mj-lt"/>
                <a:cs typeface="Times New Roman" pitchFamily="18" charset="0"/>
              </a:rPr>
              <a:t> </a:t>
            </a:r>
            <a:endParaRPr lang="vi-VN" sz="4400" b="0">
              <a:solidFill>
                <a:srgbClr val="FFFF00"/>
              </a:solidFill>
              <a:effectLst>
                <a:outerShdw blurRad="38100" dist="38100" dir="2700000" algn="tl">
                  <a:srgbClr val="000000">
                    <a:alpha val="43137"/>
                  </a:srgbClr>
                </a:outerShdw>
              </a:effectLst>
              <a:latin typeface="+mj-lt"/>
              <a:cs typeface="Times New Roman" pitchFamily="18" charset="0"/>
            </a:endParaRPr>
          </a:p>
          <a:p>
            <a:r>
              <a:rPr lang="vi-VN" sz="4400" b="0">
                <a:solidFill>
                  <a:srgbClr val="FFFF00"/>
                </a:solidFill>
                <a:effectLst>
                  <a:outerShdw blurRad="38100" dist="38100" dir="2700000" algn="tl">
                    <a:srgbClr val="000000">
                      <a:alpha val="43137"/>
                    </a:srgbClr>
                  </a:outerShdw>
                </a:effectLst>
                <a:latin typeface="+mj-lt"/>
                <a:cs typeface="Times New Roman" pitchFamily="18" charset="0"/>
              </a:rPr>
              <a:t>THƯỜNG NIÊN</a:t>
            </a:r>
          </a:p>
        </p:txBody>
      </p:sp>
    </p:spTree>
    <p:extLst>
      <p:ext uri="{BB962C8B-B14F-4D97-AF65-F5344CB8AC3E}">
        <p14:creationId xmlns:p14="http://schemas.microsoft.com/office/powerpoint/2010/main" val="27119312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67373069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7" y="0"/>
            <a:ext cx="9141366" cy="5143500"/>
          </a:xfrm>
          <a:prstGeom prst="rect">
            <a:avLst/>
          </a:prstGeom>
        </p:spPr>
      </p:pic>
    </p:spTree>
    <p:extLst>
      <p:ext uri="{BB962C8B-B14F-4D97-AF65-F5344CB8AC3E}">
        <p14:creationId xmlns:p14="http://schemas.microsoft.com/office/powerpoint/2010/main" val="30065551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Autofit/>
          </a:bodyPr>
          <a:lstStyle/>
          <a:p>
            <a:pPr algn="just"/>
            <a:r>
              <a:rPr lang="en-US" sz="7200" b="0" smtClean="0">
                <a:solidFill>
                  <a:schemeClr val="bg1"/>
                </a:solidFill>
                <a:effectLst>
                  <a:outerShdw blurRad="38100" dist="38100" dir="2700000" algn="tl">
                    <a:srgbClr val="000000">
                      <a:alpha val="43137"/>
                    </a:srgbClr>
                  </a:outerShdw>
                </a:effectLst>
                <a:latin typeface="+mj-lt"/>
                <a:cs typeface="Times New Roman" pitchFamily="18" charset="0"/>
              </a:rPr>
              <a:t>Chúc tụng danh thánh Chúa, từ giờ đây cho đến mãi muôn đời.</a:t>
            </a:r>
            <a:endParaRPr lang="en-US" sz="7200" b="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19012155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5800" b="0">
                <a:solidFill>
                  <a:schemeClr val="bg1"/>
                </a:solidFill>
                <a:effectLst>
                  <a:outerShdw blurRad="38100" dist="38100" dir="2700000" algn="tl">
                    <a:srgbClr val="000000">
                      <a:alpha val="43137"/>
                    </a:srgbClr>
                  </a:outerShdw>
                </a:effectLst>
                <a:latin typeface="+mj-lt"/>
                <a:cs typeface="Times New Roman" pitchFamily="18" charset="0"/>
              </a:rPr>
              <a:t>Chúa nói : Ai yêu mến Thầy, thì sẽ giữ lời Thầy. Cha Thầy sẽ yêu mến người ấy. Cha Thầy và Thầy sẽ đến với người ấy.</a:t>
            </a:r>
            <a:endParaRPr lang="en-US" sz="5800" b="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9440581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7" y="0"/>
            <a:ext cx="9141366" cy="5143500"/>
          </a:xfrm>
          <a:prstGeom prst="rect">
            <a:avLst/>
          </a:prstGeom>
        </p:spPr>
      </p:pic>
    </p:spTree>
    <p:extLst>
      <p:ext uri="{BB962C8B-B14F-4D97-AF65-F5344CB8AC3E}">
        <p14:creationId xmlns:p14="http://schemas.microsoft.com/office/powerpoint/2010/main" val="25369175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607882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235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outerShdw blurRad="38100" dist="38100" dir="2700000" algn="tl">
                    <a:srgbClr val="000000">
                      <a:alpha val="43137"/>
                    </a:srgbClr>
                  </a:outerShdw>
                </a:effectLst>
                <a:latin typeface="+mj-lt"/>
              </a:rPr>
              <a:t>Các giáo phận Việt Nam chúng con, </a:t>
            </a:r>
            <a:br>
              <a:rPr lang="vi-VN" b="0">
                <a:solidFill>
                  <a:schemeClr val="bg1"/>
                </a:solidFill>
                <a:effectLst>
                  <a:outerShdw blurRad="38100" dist="38100" dir="2700000" algn="tl">
                    <a:srgbClr val="000000">
                      <a:alpha val="43137"/>
                    </a:srgbClr>
                  </a:outerShdw>
                </a:effectLst>
                <a:latin typeface="+mj-lt"/>
              </a:rPr>
            </a:br>
            <a:r>
              <a:rPr lang="vi-VN" b="0">
                <a:solidFill>
                  <a:schemeClr val="bg1"/>
                </a:solidFill>
                <a:effectLst>
                  <a:outerShdw blurRad="38100" dist="38100" dir="2700000" algn="tl">
                    <a:srgbClr val="000000">
                      <a:alpha val="43137"/>
                    </a:srgbClr>
                  </a:outerShdw>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333967451"/>
      </p:ext>
    </p:extLst>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outerShdw blurRad="38100" dist="38100" dir="2700000" algn="tl">
                    <a:srgbClr val="000000">
                      <a:alpha val="43137"/>
                    </a:srgbClr>
                  </a:outerShdw>
                </a:effectLst>
                <a:latin typeface="+mj-lt"/>
              </a:rPr>
              <a:t>thái độ tham gia và lòng nhiệt thành trong sứ vụ của Hội</a:t>
            </a:r>
            <a:br>
              <a:rPr lang="vi-VN" sz="4900" b="0">
                <a:solidFill>
                  <a:schemeClr val="bg1"/>
                </a:solidFill>
                <a:effectLst>
                  <a:outerShdw blurRad="38100" dist="38100" dir="2700000" algn="tl">
                    <a:srgbClr val="000000">
                      <a:alpha val="43137"/>
                    </a:srgbClr>
                  </a:outerShdw>
                </a:effectLst>
                <a:latin typeface="+mj-lt"/>
              </a:rPr>
            </a:br>
            <a:r>
              <a:rPr lang="vi-VN" sz="4900" b="0">
                <a:solidFill>
                  <a:schemeClr val="bg1"/>
                </a:solidFill>
                <a:effectLst>
                  <a:outerShdw blurRad="38100" dist="38100" dir="2700000" algn="tl">
                    <a:srgbClr val="000000">
                      <a:alpha val="43137"/>
                    </a:srgbClr>
                  </a:outerShdw>
                </a:effectLst>
                <a:latin typeface="+mj-lt"/>
              </a:rPr>
              <a:t>Thánh, Nhờ lời chuyển cầu của Đức Trinh Nữ Maria, Nữ Vương các Tông đồ và là Mẹ của Hội Thánh,</a:t>
            </a:r>
            <a:endParaRPr lang="en-US" sz="4900" b="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936606357"/>
      </p:ext>
    </p:extLst>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outerShdw blurRad="38100" dist="38100" dir="2700000" algn="tl">
                    <a:srgbClr val="000000">
                      <a:alpha val="43137"/>
                    </a:srgbClr>
                  </a:outerShdw>
                </a:effectLst>
                <a:latin typeface="+mj-lt"/>
                <a:cs typeface="Times New Roman" pitchFamily="18" charset="0"/>
              </a:rPr>
              <a:t>Amen.</a:t>
            </a:r>
            <a:endParaRPr lang="en-US" sz="5400" b="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50150226"/>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TotalTime>
  <Words>548</Words>
  <Application>Microsoft Office PowerPoint</Application>
  <PresentationFormat>On-screen Show (16:9)</PresentationFormat>
  <Paragraphs>74</Paragraphs>
  <Slides>69</Slides>
  <Notes>0</Notes>
  <HiddenSlides>0</HiddenSlides>
  <MMClips>0</MMClips>
  <ScaleCrop>false</ScaleCrop>
  <HeadingPairs>
    <vt:vector size="4" baseType="variant">
      <vt:variant>
        <vt:lpstr>Theme</vt:lpstr>
      </vt:variant>
      <vt:variant>
        <vt:i4>23</vt:i4>
      </vt:variant>
      <vt:variant>
        <vt:lpstr>Slide Titles</vt:lpstr>
      </vt:variant>
      <vt:variant>
        <vt:i4>69</vt:i4>
      </vt:variant>
    </vt:vector>
  </HeadingPairs>
  <TitlesOfParts>
    <vt:vector size="92" baseType="lpstr">
      <vt:lpstr>Office Theme</vt:lpstr>
      <vt:lpstr>1_Office Theme</vt:lpstr>
      <vt:lpstr>2_Office Theme</vt:lpstr>
      <vt:lpstr>3_Office Theme</vt:lpstr>
      <vt:lpstr>4_Office Theme</vt:lpstr>
      <vt:lpstr>5_Office Theme</vt:lpstr>
      <vt:lpstr>6_Office Theme</vt:lpstr>
      <vt:lpstr>7_Office Theme</vt:lpstr>
      <vt:lpstr>10_Office Theme</vt:lpstr>
      <vt:lpstr>12_Office Theme</vt:lpstr>
      <vt:lpstr>8_Office Theme</vt:lpstr>
      <vt:lpstr>9_Office Theme</vt:lpstr>
      <vt:lpstr>13_Office Theme</vt:lpstr>
      <vt:lpstr>11_Office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THỨ NĂM NGÀY 14-09 LỄ SUY TÔN THÁNH GIÁ LỄ KÍNH ( sách bài đọc quyển 2 trang 796 )</vt:lpstr>
      <vt:lpstr>PowerPoint Presentation</vt:lpstr>
      <vt:lpstr>Đáp ca: Anh em đừng lãng quên việc Thiên Chúa làm.</vt:lpstr>
      <vt:lpstr>Alleluia-alleluia: Muôn lạy Chúa Kitô, chúng con tôn thờ và chúc tụng Chúa, đã dùng cây thập giá mà cứu chuộc trần gian. Alleluia.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THỨ SÁU NGÀY 15-09 LỄ ĐỨC MẸ SẦU BI LỄ NHỚ ( sách bài đọc quyển 2 trang 798 )</vt:lpstr>
      <vt:lpstr>PowerPoint Presentation</vt:lpstr>
      <vt:lpstr>Đáp ca: Lạy Chúa xin lấy tình thương mà cứu độ con.</vt:lpstr>
      <vt:lpstr>Alleluia-alleluia: Vinh phúc thay Đức Trinh Nữ Maria, Đấng không phải chết mà được lãnh cành thiên tuế tử đạo gần bên thập giá Chúa. Alleluia.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Hung Nam</cp:lastModifiedBy>
  <cp:revision>71</cp:revision>
  <dcterms:created xsi:type="dcterms:W3CDTF">2022-10-30T00:36:35Z</dcterms:created>
  <dcterms:modified xsi:type="dcterms:W3CDTF">2023-08-16T08:48:50Z</dcterms:modified>
</cp:coreProperties>
</file>