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32" r:id="rId7"/>
    <p:sldMasterId id="2147483768" r:id="rId8"/>
    <p:sldMasterId id="2147483792" r:id="rId9"/>
    <p:sldMasterId id="2147483804" r:id="rId10"/>
    <p:sldMasterId id="2147483840" r:id="rId11"/>
    <p:sldMasterId id="2147483852" r:id="rId12"/>
    <p:sldMasterId id="2147483876" r:id="rId13"/>
    <p:sldMasterId id="2147483888" r:id="rId14"/>
    <p:sldMasterId id="2147483900" r:id="rId15"/>
    <p:sldMasterId id="2147483912" r:id="rId16"/>
    <p:sldMasterId id="2147483936" r:id="rId17"/>
  </p:sldMasterIdLst>
  <p:notesMasterIdLst>
    <p:notesMasterId r:id="rId86"/>
  </p:notesMasterIdLst>
  <p:sldIdLst>
    <p:sldId id="261" r:id="rId18"/>
    <p:sldId id="266" r:id="rId19"/>
    <p:sldId id="256" r:id="rId20"/>
    <p:sldId id="334" r:id="rId21"/>
    <p:sldId id="357" r:id="rId22"/>
    <p:sldId id="257" r:id="rId23"/>
    <p:sldId id="258" r:id="rId24"/>
    <p:sldId id="348" r:id="rId25"/>
    <p:sldId id="340" r:id="rId26"/>
    <p:sldId id="359" r:id="rId27"/>
    <p:sldId id="259" r:id="rId28"/>
    <p:sldId id="267" r:id="rId29"/>
    <p:sldId id="335" r:id="rId30"/>
    <p:sldId id="375" r:id="rId31"/>
    <p:sldId id="308" r:id="rId32"/>
    <p:sldId id="271" r:id="rId33"/>
    <p:sldId id="349" r:id="rId34"/>
    <p:sldId id="341" r:id="rId35"/>
    <p:sldId id="362" r:id="rId36"/>
    <p:sldId id="298" r:id="rId37"/>
    <p:sldId id="289" r:id="rId38"/>
    <p:sldId id="336" r:id="rId39"/>
    <p:sldId id="376" r:id="rId40"/>
    <p:sldId id="315" r:id="rId41"/>
    <p:sldId id="291" r:id="rId42"/>
    <p:sldId id="350" r:id="rId43"/>
    <p:sldId id="342" r:id="rId44"/>
    <p:sldId id="364" r:id="rId45"/>
    <p:sldId id="365" r:id="rId46"/>
    <p:sldId id="313" r:id="rId47"/>
    <p:sldId id="276" r:id="rId48"/>
    <p:sldId id="337" r:id="rId49"/>
    <p:sldId id="377" r:id="rId50"/>
    <p:sldId id="288" r:id="rId51"/>
    <p:sldId id="278" r:id="rId52"/>
    <p:sldId id="352" r:id="rId53"/>
    <p:sldId id="344" r:id="rId54"/>
    <p:sldId id="368" r:id="rId55"/>
    <p:sldId id="279" r:id="rId56"/>
    <p:sldId id="280" r:id="rId57"/>
    <p:sldId id="389" r:id="rId58"/>
    <p:sldId id="338" r:id="rId59"/>
    <p:sldId id="369" r:id="rId60"/>
    <p:sldId id="281" r:id="rId61"/>
    <p:sldId id="282" r:id="rId62"/>
    <p:sldId id="354" r:id="rId63"/>
    <p:sldId id="346" r:id="rId64"/>
    <p:sldId id="371" r:id="rId65"/>
    <p:sldId id="283" r:id="rId66"/>
    <p:sldId id="390" r:id="rId67"/>
    <p:sldId id="391" r:id="rId68"/>
    <p:sldId id="316" r:id="rId69"/>
    <p:sldId id="317" r:id="rId70"/>
    <p:sldId id="379" r:id="rId71"/>
    <p:sldId id="380" r:id="rId72"/>
    <p:sldId id="381" r:id="rId73"/>
    <p:sldId id="382" r:id="rId74"/>
    <p:sldId id="383" r:id="rId75"/>
    <p:sldId id="384" r:id="rId76"/>
    <p:sldId id="385" r:id="rId77"/>
    <p:sldId id="386" r:id="rId78"/>
    <p:sldId id="388" r:id="rId79"/>
    <p:sldId id="318" r:id="rId80"/>
    <p:sldId id="319" r:id="rId81"/>
    <p:sldId id="351" r:id="rId82"/>
    <p:sldId id="343" r:id="rId83"/>
    <p:sldId id="387" r:id="rId84"/>
    <p:sldId id="378" r:id="rId8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 varScale="1">
        <p:scale>
          <a:sx n="133" d="100"/>
          <a:sy n="133" d="100"/>
        </p:scale>
        <p:origin x="110" y="43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44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9.xml"/><Relationship Id="rId21" Type="http://schemas.openxmlformats.org/officeDocument/2006/relationships/slide" Target="slides/slide4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63" Type="http://schemas.openxmlformats.org/officeDocument/2006/relationships/slide" Target="slides/slide46.xml"/><Relationship Id="rId68" Type="http://schemas.openxmlformats.org/officeDocument/2006/relationships/slide" Target="slides/slide51.xml"/><Relationship Id="rId84" Type="http://schemas.openxmlformats.org/officeDocument/2006/relationships/slide" Target="slides/slide67.xml"/><Relationship Id="rId89" Type="http://schemas.openxmlformats.org/officeDocument/2006/relationships/theme" Target="theme/theme1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74" Type="http://schemas.openxmlformats.org/officeDocument/2006/relationships/slide" Target="slides/slide57.xml"/><Relationship Id="rId79" Type="http://schemas.openxmlformats.org/officeDocument/2006/relationships/slide" Target="slides/slide62.xml"/><Relationship Id="rId5" Type="http://schemas.openxmlformats.org/officeDocument/2006/relationships/slideMaster" Target="slideMasters/slideMaster5.xml"/><Relationship Id="rId90" Type="http://schemas.openxmlformats.org/officeDocument/2006/relationships/tableStyles" Target="tableStyles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64" Type="http://schemas.openxmlformats.org/officeDocument/2006/relationships/slide" Target="slides/slide47.xml"/><Relationship Id="rId69" Type="http://schemas.openxmlformats.org/officeDocument/2006/relationships/slide" Target="slides/slide52.xml"/><Relationship Id="rId77" Type="http://schemas.openxmlformats.org/officeDocument/2006/relationships/slide" Target="slides/slide6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72" Type="http://schemas.openxmlformats.org/officeDocument/2006/relationships/slide" Target="slides/slide55.xml"/><Relationship Id="rId80" Type="http://schemas.openxmlformats.org/officeDocument/2006/relationships/slide" Target="slides/slide63.xml"/><Relationship Id="rId85" Type="http://schemas.openxmlformats.org/officeDocument/2006/relationships/slide" Target="slides/slide6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Relationship Id="rId67" Type="http://schemas.openxmlformats.org/officeDocument/2006/relationships/slide" Target="slides/slide50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slide" Target="slides/slide45.xml"/><Relationship Id="rId70" Type="http://schemas.openxmlformats.org/officeDocument/2006/relationships/slide" Target="slides/slide53.xml"/><Relationship Id="rId75" Type="http://schemas.openxmlformats.org/officeDocument/2006/relationships/slide" Target="slides/slide58.xml"/><Relationship Id="rId83" Type="http://schemas.openxmlformats.org/officeDocument/2006/relationships/slide" Target="slides/slide66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slide" Target="slides/slide43.xml"/><Relationship Id="rId65" Type="http://schemas.openxmlformats.org/officeDocument/2006/relationships/slide" Target="slides/slide48.xml"/><Relationship Id="rId73" Type="http://schemas.openxmlformats.org/officeDocument/2006/relationships/slide" Target="slides/slide56.xml"/><Relationship Id="rId78" Type="http://schemas.openxmlformats.org/officeDocument/2006/relationships/slide" Target="slides/slide61.xml"/><Relationship Id="rId81" Type="http://schemas.openxmlformats.org/officeDocument/2006/relationships/slide" Target="slides/slide64.xml"/><Relationship Id="rId86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39" Type="http://schemas.openxmlformats.org/officeDocument/2006/relationships/slide" Target="slides/slide22.xml"/><Relationship Id="rId34" Type="http://schemas.openxmlformats.org/officeDocument/2006/relationships/slide" Target="slides/slide17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76" Type="http://schemas.openxmlformats.org/officeDocument/2006/relationships/slide" Target="slides/slide5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2.xml"/><Relationship Id="rId24" Type="http://schemas.openxmlformats.org/officeDocument/2006/relationships/slide" Target="slides/slide7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66" Type="http://schemas.openxmlformats.org/officeDocument/2006/relationships/slide" Target="slides/slide49.xml"/><Relationship Id="rId87" Type="http://schemas.openxmlformats.org/officeDocument/2006/relationships/presProps" Target="presProps.xml"/><Relationship Id="rId61" Type="http://schemas.openxmlformats.org/officeDocument/2006/relationships/slide" Target="slides/slide44.xml"/><Relationship Id="rId82" Type="http://schemas.openxmlformats.org/officeDocument/2006/relationships/slide" Target="slides/slide65.xml"/><Relationship Id="rId19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D375B-612C-4207-8D39-3F054B08B417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DD0A1-759E-4490-BC96-EE7445A3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3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4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3739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0031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445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9126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842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438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4461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6302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301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7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4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9181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4973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93776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18265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6352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76533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1754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34167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25003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44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1925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121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8047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29059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08470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602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40398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6379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07678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50006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779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543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57003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8563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980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63340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27013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48567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9391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59665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91027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89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948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53576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7855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81397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2529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0897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71230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16243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83706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46660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81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36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29684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2967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9013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8796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059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21781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35674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14435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4650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95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5808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6081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31372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14790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4299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710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11634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1167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38272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9151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17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495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6544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6250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3099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6996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14574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8705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91479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2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9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2330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5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4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8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0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01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92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72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9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111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00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19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28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7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6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15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08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53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194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061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39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021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80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3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53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71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5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839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233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324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731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091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71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9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8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83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371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406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919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349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614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618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001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499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4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5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352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186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608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817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910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822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607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793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4672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1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1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359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886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324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400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018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80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716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383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578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6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76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716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0101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857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284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361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399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478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241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879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38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23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456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069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4327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779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317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6607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8877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54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2352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23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80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4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2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3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4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9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2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09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2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5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7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0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7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9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8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07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 </a:t>
            </a:r>
          </a:p>
          <a:p>
            <a:r>
              <a:rPr lang="en-US" sz="4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XXIII</a:t>
            </a:r>
          </a:p>
          <a:p>
            <a:r>
              <a:rPr lang="en-US" sz="4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3669369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44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BA</a:t>
            </a:r>
          </a:p>
          <a:p>
            <a:r>
              <a:rPr lang="vi-VN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X</a:t>
            </a:r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XIII</a:t>
            </a:r>
            <a:b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vi-VN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346386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"/>
            <a:ext cx="9144000" cy="514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1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7550"/>
            <a:ext cx="5367822" cy="25698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270"/>
            <a:ext cx="91439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Bài đọc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Anh em đã kiện cáo nhau thì chớ, lại còn đem nhau ra trước </a:t>
            </a:r>
            <a:r>
              <a:rPr kumimoji="0" lang="vi-VN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toà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những người không có đức tin.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Bài trích thư thứ nhất của thánh Phao-lô tông đồ gửi tín hữu Cô-rin-tô.</a:t>
            </a:r>
          </a:p>
        </p:txBody>
      </p:sp>
    </p:spTree>
    <p:extLst>
      <p:ext uri="{BB962C8B-B14F-4D97-AF65-F5344CB8AC3E}">
        <p14:creationId xmlns:p14="http://schemas.microsoft.com/office/powerpoint/2010/main" val="1488689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8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 mến chuộng dân Người.</a:t>
            </a:r>
            <a:endParaRPr lang="en-US" sz="8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38321A-9C72-D964-55DC-E110CEAC7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61950"/>
            <a:ext cx="397192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45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720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6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 </a:t>
            </a:r>
            <a:r>
              <a:rPr lang="en-US" sz="60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nói</a:t>
            </a:r>
            <a:r>
              <a:rPr lang="en-US" sz="6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 </a:t>
            </a:r>
            <a:r>
              <a:rPr lang="vi-VN" sz="6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Chính Thầy đã chọn anh em từ giữa thế gian, để anh em ra đi, sinh được hoa trái, và hoa trái của anh em tồn tại.</a:t>
            </a:r>
            <a:endParaRPr lang="en-US" sz="6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457252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"/>
            <a:ext cx="9144000" cy="514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48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88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30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606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816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TƯ</a:t>
            </a:r>
          </a:p>
          <a:p>
            <a:r>
              <a:rPr lang="vi-VN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X</a:t>
            </a:r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XIII</a:t>
            </a:r>
            <a:endParaRPr lang="vi-VN" sz="4400" b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vi-VN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1894614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"/>
            <a:ext cx="9144000" cy="51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00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7550"/>
            <a:ext cx="5367822" cy="25698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270"/>
            <a:ext cx="91439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Bài đọc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Bạn đã kết hôn với một người đàn bà ư ? Đừng tìm cách gỡ ra. Bạn chưa kết hôn với một người đàn bà ư ? Đừng lo kiếm vợ.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Bài trích thư thứ nhất của thánh Phao-lô tông đồ gửi tín hữu Cô-rin-tô.</a:t>
            </a:r>
          </a:p>
        </p:txBody>
      </p:sp>
    </p:spTree>
    <p:extLst>
      <p:ext uri="{BB962C8B-B14F-4D97-AF65-F5344CB8AC3E}">
        <p14:creationId xmlns:p14="http://schemas.microsoft.com/office/powerpoint/2010/main" val="722931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7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Tôn nương hỡi, xin hãy nghe nào,</a:t>
            </a:r>
            <a:r>
              <a:rPr lang="en-US" sz="7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vi-VN" sz="7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đưa mắt nhìn và hãy lắng tai.</a:t>
            </a:r>
            <a:endParaRPr lang="en-US" sz="7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21C91F-B013-3EB1-D35D-7BBBD6BCF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191" y="361950"/>
            <a:ext cx="38290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52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 nói : Anh em hãy vui mừng nhảy múa, vì này đây phần thưởng dành cho anh em ở trên trời thật lớn lao.</a:t>
            </a:r>
            <a:endParaRPr lang="en-US" sz="6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653750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"/>
            <a:ext cx="9144000" cy="51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62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88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55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4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b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vi-VN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</a:t>
            </a:r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XXIII</a:t>
            </a:r>
            <a:endParaRPr lang="vi-VN" sz="4400" b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vi-VN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7295075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4034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NĂM</a:t>
            </a:r>
          </a:p>
          <a:p>
            <a:r>
              <a:rPr lang="vi-VN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X</a:t>
            </a:r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XIII</a:t>
            </a:r>
            <a:endParaRPr lang="vi-VN" sz="4400" b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vi-VN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2638065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167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7550"/>
            <a:ext cx="5367822" cy="25698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270"/>
            <a:ext cx="91439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Bài đọc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Anh em làm thương tổn lương tâm yếu đuối của anh em mình là phạm đến Đức Ki-tô.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Bài trích thư thứ nhất của thánh Phao-lô tông đồ gửi tín hữu Cô-rin-tô.</a:t>
            </a:r>
          </a:p>
        </p:txBody>
      </p:sp>
    </p:spTree>
    <p:extLst>
      <p:ext uri="{BB962C8B-B14F-4D97-AF65-F5344CB8AC3E}">
        <p14:creationId xmlns:p14="http://schemas.microsoft.com/office/powerpoint/2010/main" val="982490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8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 Chúa, </a:t>
            </a:r>
            <a:r>
              <a:rPr lang="en-US" sz="80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xin</a:t>
            </a:r>
            <a:r>
              <a:rPr lang="en-US" sz="8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dẫn</a:t>
            </a:r>
            <a:r>
              <a:rPr lang="en-US" sz="8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con theo </a:t>
            </a:r>
            <a:r>
              <a:rPr lang="en-US" sz="80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chính</a:t>
            </a:r>
            <a:r>
              <a:rPr lang="en-US" sz="8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lộ</a:t>
            </a:r>
            <a:r>
              <a:rPr lang="en-US" sz="8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ngàn</a:t>
            </a:r>
            <a:r>
              <a:rPr lang="en-US" sz="8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đời</a:t>
            </a:r>
            <a:r>
              <a:rPr lang="en-US" sz="8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399427-353E-FFA2-36F5-EF0D99BDB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191" y="278993"/>
            <a:ext cx="39338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591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Nếu chúng ta yêu thương nhau, thì Thiên Chúa ở lại trong chúng ta, và tình yêu của Người nơi chúng ta mới nên hoàn hảo.</a:t>
            </a:r>
            <a:endParaRPr lang="en-US" sz="6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8956685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505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882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938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084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"/>
            <a:ext cx="9144000" cy="513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691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dirty="0">
              <a:solidFill>
                <a:srgbClr val="003399"/>
              </a:solidFill>
              <a:latin typeface="+mj-lt"/>
              <a:cs typeface="Times New Roman" pitchFamily="18" charset="0"/>
            </a:endParaRPr>
          </a:p>
          <a:p>
            <a:endParaRPr lang="en-US" sz="4400" b="0" dirty="0">
              <a:solidFill>
                <a:srgbClr val="003399"/>
              </a:solidFill>
              <a:latin typeface="+mj-lt"/>
              <a:cs typeface="Times New Roman" pitchFamily="18" charset="0"/>
            </a:endParaRPr>
          </a:p>
          <a:p>
            <a:r>
              <a:rPr lang="en-US" sz="4400" b="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THỨ SÁU</a:t>
            </a:r>
          </a:p>
          <a:p>
            <a:r>
              <a:rPr lang="vi-VN" sz="4400" b="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SAU CHÚA NHẬT X</a:t>
            </a:r>
            <a:r>
              <a:rPr lang="en-US" sz="4400" b="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XIII</a:t>
            </a:r>
            <a:r>
              <a:rPr lang="vi-VN" sz="4400" b="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</a:p>
          <a:p>
            <a:r>
              <a:rPr lang="vi-VN" sz="4400" b="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8801473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4B0C6C-453B-96F2-8C74-C61045CD6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830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"/>
            <a:ext cx="9144000" cy="51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434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7550"/>
            <a:ext cx="5367822" cy="25698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270"/>
            <a:ext cx="91439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+mn-cs"/>
              </a:rPr>
              <a:t>Bài đọc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Tôi đã trở nên tất cả cho mọi người, để bằng mọi cách cứu được một số người.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Bài trích thư thứ nhất của thánh Phao-lô tông đồ gửi tín hữu Cô-rin-tô.</a:t>
            </a:r>
          </a:p>
        </p:txBody>
      </p:sp>
    </p:spTree>
    <p:extLst>
      <p:ext uri="{BB962C8B-B14F-4D97-AF65-F5344CB8AC3E}">
        <p14:creationId xmlns:p14="http://schemas.microsoft.com/office/powerpoint/2010/main" val="30086544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8000" b="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Lạy Chúa </a:t>
            </a:r>
            <a:r>
              <a:rPr lang="en-US" sz="8000" b="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Tể</a:t>
            </a:r>
            <a:r>
              <a:rPr lang="en-US" sz="8000" b="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càn</a:t>
            </a:r>
            <a:r>
              <a:rPr lang="en-US" sz="8000" b="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khôn</a:t>
            </a:r>
            <a:r>
              <a:rPr lang="en-US" sz="8000" b="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,</a:t>
            </a:r>
          </a:p>
          <a:p>
            <a:pPr algn="just"/>
            <a:r>
              <a:rPr lang="en-US" sz="8000" b="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cung điện </a:t>
            </a:r>
            <a:r>
              <a:rPr lang="en-US" sz="8000" b="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Ngài</a:t>
            </a:r>
            <a:r>
              <a:rPr lang="en-US" sz="8000" b="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xiết</a:t>
            </a:r>
            <a:r>
              <a:rPr lang="en-US" sz="8000" b="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bao </a:t>
            </a:r>
            <a:r>
              <a:rPr lang="en-US" sz="8000" b="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khả</a:t>
            </a:r>
            <a:r>
              <a:rPr lang="en-US" sz="8000" b="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ái</a:t>
            </a:r>
            <a:r>
              <a:rPr lang="en-US" sz="8000" b="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057622-878F-4374-6AB4-D9210D939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191" y="361950"/>
            <a:ext cx="27432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988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600" b="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Lạy Chúa, Lời Chúa là sự thật. Xin Chúa lấy sự thật mà thánh hiến chúng con.</a:t>
            </a:r>
            <a:endParaRPr lang="en-US" sz="6600" b="0" dirty="0">
              <a:solidFill>
                <a:srgbClr val="0033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1940505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"/>
            <a:ext cx="9144000" cy="51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665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882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A0F787-0146-DC57-0305-4770E1334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448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354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7550"/>
            <a:ext cx="5367822" cy="25698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270"/>
            <a:ext cx="91439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Bài đọc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Anh em hãy loại bỏ men cũ ; quả vậy, Đức Ki-tô đã chịu hiến tế làm chiên lễ Vượt Qua của chúng </a:t>
            </a:r>
            <a:r>
              <a:rPr kumimoji="0" lang="vi-VN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ta.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Bài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Bài trích thư thứ nhất của thánh Phao-lô tông đồ gửi tín hữu Cô-rin-tô.</a:t>
            </a:r>
          </a:p>
        </p:txBody>
      </p:sp>
    </p:spTree>
    <p:extLst>
      <p:ext uri="{BB962C8B-B14F-4D97-AF65-F5344CB8AC3E}">
        <p14:creationId xmlns:p14="http://schemas.microsoft.com/office/powerpoint/2010/main" val="1503626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4B0C6C-453B-96F2-8C74-C61045CD6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786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8928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r>
              <a:rPr lang="en-US" sz="6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THỨ NĂM NGÀY 14-09</a:t>
            </a:r>
            <a:br>
              <a:rPr lang="en-US" sz="6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60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LỄ SUY TÔN THÁNH GIÁ</a:t>
            </a:r>
            <a:br>
              <a:rPr lang="en-US" sz="60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60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LỄ KÍNH</a:t>
            </a:r>
            <a:br>
              <a:rPr lang="en-US" sz="60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4800" b="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 sách bài đọc quyển 2 trang 796 )</a:t>
            </a:r>
          </a:p>
        </p:txBody>
      </p:sp>
    </p:spTree>
    <p:extLst>
      <p:ext uri="{BB962C8B-B14F-4D97-AF65-F5344CB8AC3E}">
        <p14:creationId xmlns:p14="http://schemas.microsoft.com/office/powerpoint/2010/main" val="17878521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"/>
            <a:ext cx="9144000" cy="514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00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7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4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Chủ tế:</a:t>
            </a:r>
            <a:r>
              <a:rPr 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 danh Thiên Chúa trên các tầng trời.</a:t>
            </a:r>
            <a:br>
              <a:rPr lang="en-US" sz="5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vi-VN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A+B:</a:t>
            </a:r>
            <a:r>
              <a:rPr lang="vi-VN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Và bình an dưới thế cho người thiện tâm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vi-VN" sz="5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80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en-US" sz="5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ca ngợi Chúa.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chúc tụng Chúa. </a:t>
            </a:r>
            <a:b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en-US" sz="5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thờ lạy Chúa. 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tôn vinh Chúa.</a:t>
            </a:r>
          </a:p>
        </p:txBody>
      </p:sp>
    </p:spTree>
    <p:extLst>
      <p:ext uri="{BB962C8B-B14F-4D97-AF65-F5344CB8AC3E}">
        <p14:creationId xmlns:p14="http://schemas.microsoft.com/office/powerpoint/2010/main" val="131776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cảm tạ Chúa vì vinh quang cao cả Chúa.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Vua trên trời, là Chúa Cha toàn năng.</a:t>
            </a:r>
          </a:p>
        </p:txBody>
      </p:sp>
    </p:spTree>
    <p:extLst>
      <p:ext uri="{BB962C8B-B14F-4D97-AF65-F5344CB8AC3E}">
        <p14:creationId xmlns:p14="http://schemas.microsoft.com/office/powerpoint/2010/main" val="425630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47650"/>
            <a:ext cx="9144000" cy="53911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con một Thiên Chúa,            </a:t>
            </a:r>
            <a:r>
              <a:rPr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 Giêsu Kitô.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vi-VN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Chiên Thiên Chúa là Con Đức Chúa Cha.</a:t>
            </a:r>
          </a:p>
        </p:txBody>
      </p:sp>
    </p:spTree>
    <p:extLst>
      <p:ext uri="{BB962C8B-B14F-4D97-AF65-F5344CB8AC3E}">
        <p14:creationId xmlns:p14="http://schemas.microsoft.com/office/powerpoint/2010/main" val="98386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thương xót chúng con.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nhậm lời chúng con cầu khẩn.</a:t>
            </a:r>
          </a:p>
        </p:txBody>
      </p:sp>
    </p:spTree>
    <p:extLst>
      <p:ext uri="{BB962C8B-B14F-4D97-AF65-F5344CB8AC3E}">
        <p14:creationId xmlns:p14="http://schemas.microsoft.com/office/powerpoint/2010/main" val="248423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7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 Chúa, xin lấy đức công chính của Ngài mà hướng dẫn con.</a:t>
            </a:r>
            <a:endParaRPr lang="en-US" sz="7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D2453A-0049-50EF-B99C-8ABA61257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191" y="282232"/>
            <a:ext cx="30003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4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ngự bên hữu Đức Chúa Cha, xin thương xót chúng con.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vi-VN" sz="4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Vì lạy </a:t>
            </a:r>
            <a:r>
              <a:rPr lang="vi-VN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 Giêsu Kitô, </a:t>
            </a:r>
            <a:r>
              <a:rPr lang="vi-V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Đấng Thánh.</a:t>
            </a:r>
          </a:p>
        </p:txBody>
      </p:sp>
    </p:spTree>
    <p:extLst>
      <p:ext uri="{BB962C8B-B14F-4D97-AF65-F5344CB8AC3E}">
        <p14:creationId xmlns:p14="http://schemas.microsoft.com/office/powerpoint/2010/main" val="90538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Chúa, chỉ có Chúa là đấng tối cao.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</a:t>
            </a:r>
            <a:r>
              <a:rPr lang="en-US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Cùng Đức Chúa Thánh Thần trong vinh quang Đức Chúa Cha. 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188164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F57BEB-780E-6D28-D914-12D77412A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CD50F6-B8FD-311B-672E-B5F767D6FF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07445"/>
            <a:ext cx="5715000" cy="27360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0F9799-8610-A090-7F9C-C646E18CB515}"/>
              </a:ext>
            </a:extLst>
          </p:cNvPr>
          <p:cNvSpPr txBox="1"/>
          <p:nvPr/>
        </p:nvSpPr>
        <p:spPr>
          <a:xfrm>
            <a:off x="76200" y="133350"/>
            <a:ext cx="89916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u="sng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2800" i="1" dirty="0">
                <a:solidFill>
                  <a:schemeClr val="bg1"/>
                </a:solidFill>
              </a:rPr>
              <a:t>Ai bị rắn cắn mà nhìn lên con rắn đồng, thì được sống.</a:t>
            </a:r>
            <a:endParaRPr lang="en-US" sz="2800" i="1" dirty="0">
              <a:solidFill>
                <a:schemeClr val="bg1"/>
              </a:solidFill>
            </a:endParaRPr>
          </a:p>
          <a:p>
            <a:r>
              <a:rPr lang="vi-VN" sz="3200" dirty="0">
                <a:solidFill>
                  <a:srgbClr val="FFFF00"/>
                </a:solidFill>
              </a:rPr>
              <a:t>Bài trích sách Dân số.</a:t>
            </a:r>
          </a:p>
        </p:txBody>
      </p:sp>
    </p:spTree>
    <p:extLst>
      <p:ext uri="{BB962C8B-B14F-4D97-AF65-F5344CB8AC3E}">
        <p14:creationId xmlns:p14="http://schemas.microsoft.com/office/powerpoint/2010/main" val="10625808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096" y="542925"/>
            <a:ext cx="9144000" cy="3943349"/>
          </a:xfrm>
        </p:spPr>
        <p:txBody>
          <a:bodyPr>
            <a:normAutofit/>
          </a:bodyPr>
          <a:lstStyle/>
          <a:p>
            <a:pPr algn="just"/>
            <a:r>
              <a:rPr lang="en-US" sz="7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Anh </a:t>
            </a:r>
            <a:r>
              <a:rPr lang="en-US" sz="72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em</a:t>
            </a:r>
            <a:r>
              <a:rPr lang="en-US" sz="7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72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đừng</a:t>
            </a:r>
            <a:r>
              <a:rPr lang="en-US" sz="7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72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lãng</a:t>
            </a:r>
            <a:r>
              <a:rPr lang="en-US" sz="7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72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quên</a:t>
            </a:r>
            <a:r>
              <a:rPr lang="en-US" sz="7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72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việc</a:t>
            </a:r>
            <a:r>
              <a:rPr lang="en-US" sz="7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72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Thiên</a:t>
            </a:r>
            <a:r>
              <a:rPr lang="en-US" sz="7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Chúa </a:t>
            </a:r>
            <a:r>
              <a:rPr lang="en-US" sz="72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làm</a:t>
            </a:r>
            <a:r>
              <a:rPr lang="en-US" sz="7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AB1D77-AF35-3176-03D2-6034A300C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61950"/>
            <a:ext cx="4029075" cy="361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10FA39-8E2D-17C9-B1BC-2525587927DC}"/>
              </a:ext>
            </a:extLst>
          </p:cNvPr>
          <p:cNvSpPr txBox="1"/>
          <p:nvPr/>
        </p:nvSpPr>
        <p:spPr>
          <a:xfrm>
            <a:off x="27432" y="133350"/>
            <a:ext cx="22585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u="sng" dirty="0">
                <a:solidFill>
                  <a:srgbClr val="FFFF00"/>
                </a:solidFill>
              </a:rPr>
              <a:t>Đáp ca:</a:t>
            </a:r>
          </a:p>
        </p:txBody>
      </p:sp>
    </p:spTree>
    <p:extLst>
      <p:ext uri="{BB962C8B-B14F-4D97-AF65-F5344CB8AC3E}">
        <p14:creationId xmlns:p14="http://schemas.microsoft.com/office/powerpoint/2010/main" val="29333219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62549"/>
          </a:xfrm>
        </p:spPr>
        <p:txBody>
          <a:bodyPr>
            <a:noAutofit/>
          </a:bodyPr>
          <a:lstStyle/>
          <a:p>
            <a:pPr algn="just"/>
            <a:r>
              <a:rPr lang="en-US" sz="6000" b="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Alleluia-alleluia:</a:t>
            </a:r>
            <a:r>
              <a:rPr lang="en-US" sz="6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Muôn</a:t>
            </a:r>
            <a:r>
              <a:rPr lang="en-US" sz="6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lạy</a:t>
            </a:r>
            <a:r>
              <a:rPr lang="en-US" sz="6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Chúa </a:t>
            </a:r>
            <a:r>
              <a:rPr lang="en-US" sz="60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Kitô</a:t>
            </a:r>
            <a:r>
              <a:rPr lang="en-US" sz="6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60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chúng</a:t>
            </a:r>
            <a:r>
              <a:rPr lang="en-US" sz="6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con </a:t>
            </a:r>
            <a:r>
              <a:rPr lang="en-US" sz="60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tôn</a:t>
            </a:r>
            <a:r>
              <a:rPr lang="en-US" sz="6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thờ</a:t>
            </a:r>
            <a:r>
              <a:rPr lang="en-US" sz="6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và</a:t>
            </a:r>
            <a:r>
              <a:rPr lang="en-US" sz="6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chúc</a:t>
            </a:r>
            <a:r>
              <a:rPr lang="en-US" sz="6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tụng</a:t>
            </a:r>
            <a:r>
              <a:rPr lang="en-US" sz="6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Chúa, </a:t>
            </a:r>
            <a:r>
              <a:rPr lang="en-US" sz="60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đã</a:t>
            </a:r>
            <a:r>
              <a:rPr lang="en-US" sz="6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dùng</a:t>
            </a:r>
            <a:r>
              <a:rPr lang="en-US" sz="6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cây</a:t>
            </a:r>
            <a:r>
              <a:rPr lang="en-US" sz="6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thập</a:t>
            </a:r>
            <a:r>
              <a:rPr lang="en-US" sz="6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giá</a:t>
            </a:r>
            <a:r>
              <a:rPr lang="en-US" sz="6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mà</a:t>
            </a:r>
            <a:r>
              <a:rPr lang="en-US" sz="6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cứu</a:t>
            </a:r>
            <a:r>
              <a:rPr lang="en-US" sz="6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chuộc</a:t>
            </a:r>
            <a:r>
              <a:rPr lang="en-US" sz="6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trần</a:t>
            </a:r>
            <a:r>
              <a:rPr lang="en-US" sz="6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gian</a:t>
            </a:r>
            <a:r>
              <a:rPr lang="en-US" sz="6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en-US" sz="6000" b="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23206979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"/>
            <a:ext cx="9144000" cy="514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976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B1B8A9-F8EE-50D4-E6DA-6D057A2D4E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515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EA6625-4AAD-50F8-76FB-76ED4F842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129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784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72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Chiên</a:t>
            </a:r>
            <a:r>
              <a:rPr lang="en-US" sz="7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của</a:t>
            </a:r>
            <a:r>
              <a:rPr lang="en-US" sz="7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tôi</a:t>
            </a:r>
            <a:r>
              <a:rPr lang="en-US" sz="7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thì</a:t>
            </a:r>
            <a:r>
              <a:rPr lang="en-US" sz="7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nghe</a:t>
            </a:r>
            <a:r>
              <a:rPr lang="en-US" sz="7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tiếng</a:t>
            </a:r>
            <a:r>
              <a:rPr lang="en-US" sz="7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tôi</a:t>
            </a:r>
            <a:r>
              <a:rPr lang="en-US" sz="7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; </a:t>
            </a:r>
            <a:r>
              <a:rPr lang="en-US" sz="72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tôi</a:t>
            </a:r>
            <a:r>
              <a:rPr lang="en-US" sz="7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biết</a:t>
            </a:r>
            <a:r>
              <a:rPr lang="en-US" sz="7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chúng</a:t>
            </a:r>
            <a:r>
              <a:rPr lang="en-US" sz="7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72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và</a:t>
            </a:r>
            <a:r>
              <a:rPr lang="en-US" sz="7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chúng</a:t>
            </a:r>
            <a:r>
              <a:rPr lang="en-US" sz="7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theo </a:t>
            </a:r>
            <a:r>
              <a:rPr lang="en-US" sz="72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tôi</a:t>
            </a:r>
            <a:r>
              <a:rPr lang="en-US" sz="7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"/>
            <a:ext cx="9144000" cy="513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88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84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3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807</Words>
  <Application>Microsoft Office PowerPoint</Application>
  <PresentationFormat>On-screen Show (16:9)</PresentationFormat>
  <Paragraphs>101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68</vt:i4>
      </vt:variant>
    </vt:vector>
  </HeadingPairs>
  <TitlesOfParts>
    <vt:vector size="88" baseType="lpstr">
      <vt:lpstr>Arial</vt:lpstr>
      <vt:lpstr>Calibri</vt:lpstr>
      <vt:lpstr>UTM American Sans</vt:lpstr>
      <vt:lpstr>Office Theme</vt:lpstr>
      <vt:lpstr>1_Office Theme</vt:lpstr>
      <vt:lpstr>2_Office Theme</vt:lpstr>
      <vt:lpstr>3_Office Theme</vt:lpstr>
      <vt:lpstr>4_Office Theme</vt:lpstr>
      <vt:lpstr>5_Office Theme</vt:lpstr>
      <vt:lpstr>7_Office Theme</vt:lpstr>
      <vt:lpstr>10_Office Theme</vt:lpstr>
      <vt:lpstr>12_Office Theme</vt:lpstr>
      <vt:lpstr>8_Office Theme</vt:lpstr>
      <vt:lpstr>11_Office Theme</vt:lpstr>
      <vt:lpstr>14_Office Theme</vt:lpstr>
      <vt:lpstr>16_Office Theme</vt:lpstr>
      <vt:lpstr>17_Office Theme</vt:lpstr>
      <vt:lpstr>18_Office Theme</vt:lpstr>
      <vt:lpstr>19_Office Theme</vt:lpstr>
      <vt:lpstr>36_Default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NĂM NGÀY 14-09 LỄ SUY TÔN THÁNH GIÁ LỄ KÍNH ( sách bài đọc quyển 2 trang 796 )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Anh em đừng lãng quên việc Thiên Chúa làm.</vt:lpstr>
      <vt:lpstr>Alleluia-alleluia: Muôn lạy Chúa Kitô, chúng con tôn thờ và chúc tụng Chúa, đã dùng cây thập giá mà cứu chuộc trần gian. Alleluia.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Hùng Nam</cp:lastModifiedBy>
  <cp:revision>75</cp:revision>
  <dcterms:created xsi:type="dcterms:W3CDTF">2022-10-30T00:36:35Z</dcterms:created>
  <dcterms:modified xsi:type="dcterms:W3CDTF">2024-08-05T22:31:11Z</dcterms:modified>
</cp:coreProperties>
</file>