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68" r:id="rId8"/>
    <p:sldMasterId id="2147483792" r:id="rId9"/>
    <p:sldMasterId id="2147483804" r:id="rId10"/>
    <p:sldMasterId id="2147483816" r:id="rId11"/>
    <p:sldMasterId id="2147483828" r:id="rId12"/>
    <p:sldMasterId id="2147483840" r:id="rId13"/>
    <p:sldMasterId id="2147483864" r:id="rId14"/>
    <p:sldMasterId id="2147483876" r:id="rId15"/>
    <p:sldMasterId id="2147483888" r:id="rId16"/>
    <p:sldMasterId id="2147483900" r:id="rId17"/>
    <p:sldMasterId id="2147483912" r:id="rId18"/>
    <p:sldMasterId id="2147483924" r:id="rId19"/>
    <p:sldMasterId id="2147483936" r:id="rId20"/>
    <p:sldMasterId id="2147483948" r:id="rId21"/>
    <p:sldMasterId id="2147483960" r:id="rId22"/>
    <p:sldMasterId id="2147483972" r:id="rId23"/>
    <p:sldMasterId id="2147483984" r:id="rId24"/>
    <p:sldMasterId id="2147483996" r:id="rId25"/>
    <p:sldMasterId id="2147484008" r:id="rId26"/>
  </p:sldMasterIdLst>
  <p:notesMasterIdLst>
    <p:notesMasterId r:id="rId88"/>
  </p:notesMasterIdLst>
  <p:sldIdLst>
    <p:sldId id="261" r:id="rId27"/>
    <p:sldId id="322" r:id="rId28"/>
    <p:sldId id="323" r:id="rId29"/>
    <p:sldId id="324" r:id="rId30"/>
    <p:sldId id="325" r:id="rId31"/>
    <p:sldId id="326" r:id="rId32"/>
    <p:sldId id="327" r:id="rId33"/>
    <p:sldId id="328" r:id="rId34"/>
    <p:sldId id="329" r:id="rId35"/>
    <p:sldId id="266" r:id="rId36"/>
    <p:sldId id="256" r:id="rId37"/>
    <p:sldId id="336" r:id="rId38"/>
    <p:sldId id="257" r:id="rId39"/>
    <p:sldId id="258" r:id="rId40"/>
    <p:sldId id="338" r:id="rId41"/>
    <p:sldId id="349" r:id="rId42"/>
    <p:sldId id="259" r:id="rId43"/>
    <p:sldId id="267" r:id="rId44"/>
    <p:sldId id="339" r:id="rId45"/>
    <p:sldId id="308" r:id="rId46"/>
    <p:sldId id="271" r:id="rId47"/>
    <p:sldId id="340" r:id="rId48"/>
    <p:sldId id="348" r:id="rId49"/>
    <p:sldId id="298" r:id="rId50"/>
    <p:sldId id="289" r:id="rId51"/>
    <p:sldId id="331" r:id="rId52"/>
    <p:sldId id="337" r:id="rId53"/>
    <p:sldId id="315" r:id="rId54"/>
    <p:sldId id="291" r:id="rId55"/>
    <p:sldId id="354" r:id="rId56"/>
    <p:sldId id="335" r:id="rId57"/>
    <p:sldId id="313" r:id="rId58"/>
    <p:sldId id="316" r:id="rId59"/>
    <p:sldId id="317" r:id="rId60"/>
    <p:sldId id="318" r:id="rId61"/>
    <p:sldId id="319" r:id="rId62"/>
    <p:sldId id="332" r:id="rId63"/>
    <p:sldId id="350" r:id="rId64"/>
    <p:sldId id="320" r:id="rId65"/>
    <p:sldId id="276" r:id="rId66"/>
    <p:sldId id="341" r:id="rId67"/>
    <p:sldId id="321" r:id="rId68"/>
    <p:sldId id="278" r:id="rId69"/>
    <p:sldId id="342" r:id="rId70"/>
    <p:sldId id="351" r:id="rId71"/>
    <p:sldId id="279" r:id="rId72"/>
    <p:sldId id="280" r:id="rId73"/>
    <p:sldId id="343" r:id="rId74"/>
    <p:sldId id="281" r:id="rId75"/>
    <p:sldId id="282" r:id="rId76"/>
    <p:sldId id="344" r:id="rId77"/>
    <p:sldId id="352" r:id="rId78"/>
    <p:sldId id="283" r:id="rId79"/>
    <p:sldId id="284" r:id="rId80"/>
    <p:sldId id="345" r:id="rId81"/>
    <p:sldId id="346" r:id="rId82"/>
    <p:sldId id="285" r:id="rId83"/>
    <p:sldId id="286" r:id="rId84"/>
    <p:sldId id="347" r:id="rId85"/>
    <p:sldId id="353" r:id="rId86"/>
    <p:sldId id="287"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078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slide" Target="slides/slide21.xml"/><Relationship Id="rId50" Type="http://schemas.openxmlformats.org/officeDocument/2006/relationships/slide" Target="slides/slide24.xml"/><Relationship Id="rId55" Type="http://schemas.openxmlformats.org/officeDocument/2006/relationships/slide" Target="slides/slide29.xml"/><Relationship Id="rId63" Type="http://schemas.openxmlformats.org/officeDocument/2006/relationships/slide" Target="slides/slide37.xml"/><Relationship Id="rId68" Type="http://schemas.openxmlformats.org/officeDocument/2006/relationships/slide" Target="slides/slide42.xml"/><Relationship Id="rId76" Type="http://schemas.openxmlformats.org/officeDocument/2006/relationships/slide" Target="slides/slide50.xml"/><Relationship Id="rId84" Type="http://schemas.openxmlformats.org/officeDocument/2006/relationships/slide" Target="slides/slide58.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5.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slide" Target="slides/slide19.xml"/><Relationship Id="rId53" Type="http://schemas.openxmlformats.org/officeDocument/2006/relationships/slide" Target="slides/slide27.xml"/><Relationship Id="rId58" Type="http://schemas.openxmlformats.org/officeDocument/2006/relationships/slide" Target="slides/slide32.xml"/><Relationship Id="rId66" Type="http://schemas.openxmlformats.org/officeDocument/2006/relationships/slide" Target="slides/slide40.xml"/><Relationship Id="rId74" Type="http://schemas.openxmlformats.org/officeDocument/2006/relationships/slide" Target="slides/slide48.xml"/><Relationship Id="rId79" Type="http://schemas.openxmlformats.org/officeDocument/2006/relationships/slide" Target="slides/slide53.xml"/><Relationship Id="rId87" Type="http://schemas.openxmlformats.org/officeDocument/2006/relationships/slide" Target="slides/slide61.xml"/><Relationship Id="rId5" Type="http://schemas.openxmlformats.org/officeDocument/2006/relationships/slideMaster" Target="slideMasters/slideMaster5.xml"/><Relationship Id="rId61" Type="http://schemas.openxmlformats.org/officeDocument/2006/relationships/slide" Target="slides/slide35.xml"/><Relationship Id="rId82" Type="http://schemas.openxmlformats.org/officeDocument/2006/relationships/slide" Target="slides/slide56.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slide" Target="slides/slide5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slide" Target="slides/slide57.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slide" Target="slides/slide55.xml"/><Relationship Id="rId86"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8/17/2023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03739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80031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9445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9126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3842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4389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46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22630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1301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4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5918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554440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029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1994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0946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0010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8448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773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4905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5320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9878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1218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63328"/>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90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5860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9759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886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3082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719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47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7084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5922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80147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051342"/>
      </p:ext>
    </p:extLst>
  </p:cSld>
  <p:clrMapOvr>
    <a:masterClrMapping/>
  </p:clrMapOvr>
  <p:transition spd="slow" advClick="0"/>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085344"/>
      </p:ext>
    </p:extLst>
  </p:cSld>
  <p:clrMapOvr>
    <a:masterClrMapping/>
  </p:clrMapOvr>
  <p:transition spd="slow" advClick="0"/>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542407"/>
      </p:ext>
    </p:extLst>
  </p:cSld>
  <p:clrMapOvr>
    <a:masterClrMapping/>
  </p:clrMapOvr>
  <p:transition spd="slow" advClick="0"/>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902356"/>
      </p:ext>
    </p:extLst>
  </p:cSld>
  <p:clrMapOvr>
    <a:masterClrMapping/>
  </p:clrMapOvr>
  <p:transition spd="slow" advClick="0"/>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912397"/>
      </p:ext>
    </p:extLst>
  </p:cSld>
  <p:clrMapOvr>
    <a:masterClrMapping/>
  </p:clrMapOvr>
  <p:transition spd="slow" advClick="0"/>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320488"/>
      </p:ext>
    </p:extLst>
  </p:cSld>
  <p:clrMapOvr>
    <a:masterClrMapping/>
  </p:clrMapOvr>
  <p:transition spd="slow" advClick="0"/>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97005"/>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28498"/>
      </p:ext>
    </p:extLst>
  </p:cSld>
  <p:clrMapOvr>
    <a:masterClrMapping/>
  </p:clrMapOvr>
  <p:transition spd="slow" advClick="0"/>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822636"/>
      </p:ext>
    </p:extLst>
  </p:cSld>
  <p:clrMapOvr>
    <a:masterClrMapping/>
  </p:clrMapOvr>
  <p:transition spd="slow" advClick="0"/>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914520"/>
      </p:ext>
    </p:extLst>
  </p:cSld>
  <p:clrMapOvr>
    <a:masterClrMapping/>
  </p:clrMapOvr>
  <p:transition spd="slow" advClick="0"/>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650327"/>
      </p:ext>
    </p:extLst>
  </p:cSld>
  <p:clrMapOvr>
    <a:masterClrMapping/>
  </p:clrMapOvr>
  <p:transition spd="slow" advClick="0"/>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68942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0804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0373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06301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7232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757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8934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9135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31642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604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6798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7202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1753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99451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5625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176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4442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5574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114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523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746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8397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19653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913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9554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75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4459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927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1305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6773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594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6263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4732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806371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9131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57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88388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87028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9211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7515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4486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61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204445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9480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45187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837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8156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6671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6303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8292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753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19475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99861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9858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9244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987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1434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1207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4177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9540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427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99318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567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93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32062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77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98734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14349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120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4177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9540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427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99318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0567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1938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320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77356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469606"/>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560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053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466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5840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32678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3330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42794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10848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18219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99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8/17/2023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8/17/2023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8/17/2023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8/17/2023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3892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8/17/2023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5456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6069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4327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3779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8317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607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8877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54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9235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23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8/17/2023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4367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0CCD05D-9052-427B-A3CD-A712CE25A299}"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2FE0D67-A323-484C-BA12-172FF4BD7F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0632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95972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478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4910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36996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1306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6965"/>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48920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37608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37608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84039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8/17/2023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0740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5.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8.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9.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1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7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ĐÁP CA </a:t>
            </a:r>
          </a:p>
          <a:p>
            <a:r>
              <a:rPr lang="en-US" sz="4400" b="0" smtClean="0">
                <a:solidFill>
                  <a:srgbClr val="FFFF00"/>
                </a:solidFill>
                <a:effectLst/>
                <a:latin typeface="+mj-lt"/>
                <a:cs typeface="Times New Roman" pitchFamily="18" charset="0"/>
              </a:rPr>
              <a:t>SAU CHÚA NHẬT XXIV</a:t>
            </a:r>
          </a:p>
          <a:p>
            <a:r>
              <a:rPr lang="en-US" sz="4400" b="0" smtClean="0">
                <a:solidFill>
                  <a:srgbClr val="FFFF00"/>
                </a:solidFill>
                <a:effectLst/>
                <a:latin typeface="+mj-lt"/>
                <a:cs typeface="Times New Roman" pitchFamily="18" charset="0"/>
              </a:rPr>
              <a:t>THƯỜNG NIÊN</a:t>
            </a:r>
            <a:endParaRPr lang="en-US" sz="4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0" smtClean="0">
              <a:solidFill>
                <a:srgbClr val="FFFF00"/>
              </a:solidFill>
              <a:effectLst/>
              <a:latin typeface="+mj-lt"/>
              <a:cs typeface="Times New Roman" pitchFamily="18" charset="0"/>
            </a:endParaRPr>
          </a:p>
          <a:p>
            <a:endParaRPr lang="en-US" b="0" smtClean="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HAI</a:t>
            </a:r>
          </a:p>
          <a:p>
            <a:r>
              <a:rPr lang="vi-VN" sz="4400" b="0">
                <a:solidFill>
                  <a:srgbClr val="FFFF00"/>
                </a:solidFill>
                <a:effectLst/>
                <a:latin typeface="+mj-lt"/>
                <a:cs typeface="Times New Roman" pitchFamily="18" charset="0"/>
              </a:rPr>
              <a:t>SAU CHÚA NHẬT </a:t>
            </a:r>
            <a:r>
              <a:rPr lang="en-US" sz="4400" b="0" smtClean="0">
                <a:solidFill>
                  <a:srgbClr val="FFFF00"/>
                </a:solidFill>
                <a:effectLst/>
                <a:latin typeface="+mj-lt"/>
                <a:cs typeface="Times New Roman" pitchFamily="18" charset="0"/>
              </a:rPr>
              <a:t>XXIV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800577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Chúc tụng Chúa, vì Người nghe tiếng tôi khẩn nguyện.</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0">
                <a:solidFill>
                  <a:schemeClr val="bg1"/>
                </a:solidFill>
                <a:effectLst/>
                <a:latin typeface="+mj-lt"/>
                <a:cs typeface="Times New Roman" pitchFamily="18" charset="0"/>
              </a:rPr>
              <a:t>Thiên Chúa yêu thế gian đến nỗi đã ban Con Một, để ai tin vào Con của Người thì được sống muôn đời.</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309577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BA</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XIV</a:t>
            </a:r>
            <a:br>
              <a:rPr lang="en-US" sz="4400" b="0" smtClean="0">
                <a:solidFill>
                  <a:srgbClr val="FFFF00"/>
                </a:solidFill>
                <a:effectLst/>
                <a:latin typeface="+mj-lt"/>
                <a:cs typeface="Times New Roman" pitchFamily="18" charset="0"/>
              </a:rPr>
            </a:br>
            <a:r>
              <a:rPr lang="vi-VN" sz="4400" b="0" smtClean="0">
                <a:solidFill>
                  <a:srgbClr val="FFFF00"/>
                </a:solidFill>
                <a:effectLst/>
                <a:latin typeface="+mj-lt"/>
                <a:cs typeface="Times New Roman" pitchFamily="18" charset="0"/>
              </a:rPr>
              <a:t>THƯỜNG </a:t>
            </a:r>
            <a:r>
              <a:rPr lang="vi-VN" sz="4400" b="0">
                <a:solidFill>
                  <a:srgbClr val="FFFF00"/>
                </a:solidFill>
                <a:effectLst/>
                <a:latin typeface="+mj-lt"/>
                <a:cs typeface="Times New Roman" pitchFamily="18" charset="0"/>
              </a:rPr>
              <a:t>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741143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1494335"/>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Con sẽ sống theo lòng thuần khiết.</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47045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0">
                <a:solidFill>
                  <a:schemeClr val="bg1"/>
                </a:solidFill>
                <a:effectLst/>
                <a:latin typeface="+mj-lt"/>
                <a:cs typeface="Times New Roman" pitchFamily="18" charset="0"/>
              </a:rPr>
              <a:t>Vị ngôn sứ vĩ đại đã xuất hiện giữa chúng ta, và Thiên Chúa đã viếng thăm dân Người.</a:t>
            </a:r>
            <a:endParaRPr lang="en-US" sz="66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057629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TƯ</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137977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93108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Việc Chúa làm quả thật lớn lao.</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63752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0" smtClean="0">
                <a:solidFill>
                  <a:schemeClr val="bg1"/>
                </a:solidFill>
                <a:effectLst/>
                <a:latin typeface="+mj-lt"/>
                <a:cs typeface="Times New Roman" pitchFamily="18" charset="0"/>
              </a:rPr>
              <a:t>Lạy Chúa, Lời Chúa là thần khí và là sự sống; Chúa có những lời đem lại sự sống đời đời.</a:t>
            </a:r>
            <a:endParaRPr lang="en-US" sz="60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464034730"/>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12362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8307313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403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r>
              <a:rPr lang="en-US" sz="6600" b="0" smtClean="0">
                <a:solidFill>
                  <a:schemeClr val="bg1"/>
                </a:solidFill>
                <a:effectLst/>
                <a:latin typeface="+mj-lt"/>
              </a:rPr>
              <a:t>THỨ NĂM NGÀY 21-09</a:t>
            </a:r>
            <a:br>
              <a:rPr lang="en-US" sz="6600" b="0" smtClean="0">
                <a:solidFill>
                  <a:schemeClr val="bg1"/>
                </a:solidFill>
                <a:effectLst/>
                <a:latin typeface="+mj-lt"/>
              </a:rPr>
            </a:br>
            <a:r>
              <a:rPr lang="en-US" sz="4800" b="0" smtClean="0">
                <a:solidFill>
                  <a:srgbClr val="FFFF00"/>
                </a:solidFill>
                <a:effectLst/>
                <a:latin typeface="+mj-lt"/>
              </a:rPr>
              <a:t>THÁNH MATTHEU </a:t>
            </a:r>
            <a:br>
              <a:rPr lang="en-US" sz="4800" b="0" smtClean="0">
                <a:solidFill>
                  <a:srgbClr val="FFFF00"/>
                </a:solidFill>
                <a:effectLst/>
                <a:latin typeface="+mj-lt"/>
              </a:rPr>
            </a:br>
            <a:r>
              <a:rPr lang="en-US" sz="4800" b="0" smtClean="0">
                <a:solidFill>
                  <a:srgbClr val="FFFF00"/>
                </a:solidFill>
                <a:effectLst/>
                <a:latin typeface="+mj-lt"/>
              </a:rPr>
              <a:t>TÁC GIẢ SÁCH TIN MỪNG</a:t>
            </a:r>
            <a:r>
              <a:rPr lang="en-US" sz="6600" b="0" smtClean="0">
                <a:solidFill>
                  <a:srgbClr val="FFFF00"/>
                </a:solidFill>
                <a:effectLst/>
                <a:latin typeface="+mj-lt"/>
              </a:rPr>
              <a:t/>
            </a:r>
            <a:br>
              <a:rPr lang="en-US" sz="6600" b="0" smtClean="0">
                <a:solidFill>
                  <a:srgbClr val="FFFF00"/>
                </a:solidFill>
                <a:effectLst/>
                <a:latin typeface="+mj-lt"/>
              </a:rPr>
            </a:br>
            <a:r>
              <a:rPr lang="en-US" sz="4800" b="0" smtClean="0">
                <a:solidFill>
                  <a:srgbClr val="FFFF00"/>
                </a:solidFill>
                <a:effectLst/>
                <a:latin typeface="+mj-lt"/>
              </a:rPr>
              <a:t>LỄ KÍNH</a:t>
            </a:r>
            <a:br>
              <a:rPr lang="en-US" sz="4800" b="0" smtClean="0">
                <a:solidFill>
                  <a:srgbClr val="FFFF00"/>
                </a:solidFill>
                <a:effectLst/>
                <a:latin typeface="+mj-lt"/>
              </a:rPr>
            </a:br>
            <a:r>
              <a:rPr lang="en-US" sz="4800" b="0" i="1" smtClean="0">
                <a:solidFill>
                  <a:schemeClr val="bg1"/>
                </a:solidFill>
                <a:effectLst/>
                <a:latin typeface="+mj-lt"/>
              </a:rPr>
              <a:t>( sách bài đọc quyển 2 trang 800 )</a:t>
            </a:r>
            <a:endParaRPr lang="en-US" sz="6600" b="0" i="1">
              <a:solidFill>
                <a:schemeClr val="bg1"/>
              </a:solidFill>
              <a:effectLst/>
              <a:latin typeface="+mj-lt"/>
            </a:endParaRPr>
          </a:p>
        </p:txBody>
      </p:sp>
    </p:spTree>
    <p:extLst>
      <p:ext uri="{BB962C8B-B14F-4D97-AF65-F5344CB8AC3E}">
        <p14:creationId xmlns:p14="http://schemas.microsoft.com/office/powerpoint/2010/main" val="22170505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23782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62549"/>
          </a:xfrm>
        </p:spPr>
        <p:txBody>
          <a:bodyPr>
            <a:normAutofit/>
          </a:bodyPr>
          <a:lstStyle/>
          <a:p>
            <a:pPr algn="just"/>
            <a:r>
              <a:rPr lang="en-US" sz="8000" b="0" u="sng" smtClean="0">
                <a:solidFill>
                  <a:srgbClr val="FFFF00"/>
                </a:solidFill>
                <a:effectLst/>
                <a:latin typeface="+mj-lt"/>
              </a:rPr>
              <a:t>Đáp ca:</a:t>
            </a:r>
            <a:r>
              <a:rPr lang="en-US" sz="8000" b="0" smtClean="0">
                <a:solidFill>
                  <a:srgbClr val="FFFF00"/>
                </a:solidFill>
                <a:effectLst/>
                <a:latin typeface="+mj-lt"/>
              </a:rPr>
              <a:t>     </a:t>
            </a:r>
            <a:r>
              <a:rPr lang="en-US" sz="8000" b="0" smtClean="0">
                <a:solidFill>
                  <a:schemeClr val="bg1"/>
                </a:solidFill>
                <a:effectLst/>
                <a:latin typeface="+mj-lt"/>
              </a:rPr>
              <a:t>Tiếng các ngài đã vang dội khắp hoàn cầu.</a:t>
            </a:r>
            <a:endParaRPr lang="en-US" sz="8000" b="0">
              <a:solidFill>
                <a:schemeClr val="bg1"/>
              </a:solidFill>
              <a:effectLst/>
              <a:latin typeface="+mj-lt"/>
            </a:endParaRPr>
          </a:p>
        </p:txBody>
      </p:sp>
    </p:spTree>
    <p:extLst>
      <p:ext uri="{BB962C8B-B14F-4D97-AF65-F5344CB8AC3E}">
        <p14:creationId xmlns:p14="http://schemas.microsoft.com/office/powerpoint/2010/main" val="1721089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smtClean="0">
                <a:solidFill>
                  <a:srgbClr val="FFFF00"/>
                </a:solidFill>
                <a:effectLst/>
                <a:latin typeface="+mj-lt"/>
              </a:rPr>
              <a:t>Alleluia-alleluia:</a:t>
            </a:r>
            <a:r>
              <a:rPr lang="en-US" sz="5400" b="0" smtClean="0">
                <a:solidFill>
                  <a:schemeClr val="bg1"/>
                </a:solidFill>
                <a:effectLst/>
                <a:latin typeface="+mj-lt"/>
              </a:rPr>
              <a:t> Lạy Thiên Chúa, chúng con xin ca ngợi hát mừng, tuyên xưng Ngài là Đức Chúa. Lạy Chúa, bậc tông đồ đồng thanh ca ngợi Chúa. </a:t>
            </a:r>
            <a:r>
              <a:rPr lang="en-US" sz="5400" b="0" u="sng" smtClean="0">
                <a:solidFill>
                  <a:srgbClr val="FFFF00"/>
                </a:solidFill>
                <a:effectLst/>
                <a:latin typeface="+mj-lt"/>
              </a:rPr>
              <a:t>Alleluia.</a:t>
            </a:r>
            <a:endParaRPr lang="en-US" sz="5400" b="0" u="sng">
              <a:solidFill>
                <a:srgbClr val="FFFF00"/>
              </a:solidFill>
              <a:effectLst/>
              <a:latin typeface="+mj-lt"/>
            </a:endParaRPr>
          </a:p>
        </p:txBody>
      </p:sp>
    </p:spTree>
    <p:extLst>
      <p:ext uri="{BB962C8B-B14F-4D97-AF65-F5344CB8AC3E}">
        <p14:creationId xmlns:p14="http://schemas.microsoft.com/office/powerpoint/2010/main" val="1441300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54237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866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245978446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NĂM</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XIV</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009165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0" smtClean="0">
                <a:solidFill>
                  <a:schemeClr val="bg1"/>
                </a:solidFill>
                <a:effectLst/>
                <a:latin typeface="+mj-lt"/>
                <a:cs typeface="Times New Roman" pitchFamily="18" charset="0"/>
              </a:rPr>
              <a:t>Việc Chúa làm quả thật lớn lao.</a:t>
            </a:r>
            <a:endParaRPr lang="en-US" sz="72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416709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800" b="0" smtClean="0">
                <a:solidFill>
                  <a:schemeClr val="bg1"/>
                </a:solidFill>
                <a:effectLst/>
                <a:latin typeface="+mj-lt"/>
                <a:cs typeface="Times New Roman" pitchFamily="18" charset="0"/>
              </a:rPr>
              <a:t>Chúa nói: Tất cả những ai đang vất vả mang gánh năng nề, hãy đến cùng tôi, tôi sẽ cho nghỉ ngơi bồi dưỡng.</a:t>
            </a:r>
            <a:endParaRPr lang="en-US" sz="58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72484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FFFF00"/>
              </a:solidFill>
              <a:effectLst/>
              <a:latin typeface="+mj-lt"/>
              <a:cs typeface="Times New Roman" pitchFamily="18" charset="0"/>
            </a:endParaRPr>
          </a:p>
          <a:p>
            <a:endParaRPr lang="en-US" sz="4400" b="0">
              <a:solidFill>
                <a:srgbClr val="FFFF00"/>
              </a:solidFill>
              <a:effectLst/>
              <a:latin typeface="+mj-lt"/>
              <a:cs typeface="Times New Roman" pitchFamily="18" charset="0"/>
            </a:endParaRPr>
          </a:p>
          <a:p>
            <a:r>
              <a:rPr lang="en-US" sz="4400" b="0" smtClean="0">
                <a:solidFill>
                  <a:srgbClr val="FFFF00"/>
                </a:solidFill>
                <a:effectLst/>
                <a:latin typeface="+mj-lt"/>
                <a:cs typeface="Times New Roman" pitchFamily="18" charset="0"/>
              </a:rPr>
              <a:t>THỨ SÁU</a:t>
            </a:r>
          </a:p>
          <a:p>
            <a:r>
              <a:rPr lang="vi-VN" sz="4400" b="0">
                <a:solidFill>
                  <a:srgbClr val="FFFF00"/>
                </a:solidFill>
                <a:effectLst/>
                <a:latin typeface="+mj-lt"/>
                <a:cs typeface="Times New Roman" pitchFamily="18" charset="0"/>
              </a:rPr>
              <a:t>SAU CHÚA NHẬT </a:t>
            </a:r>
            <a:r>
              <a:rPr lang="vi-VN" sz="4400" b="0" smtClean="0">
                <a:solidFill>
                  <a:srgbClr val="FFFF00"/>
                </a:solidFill>
                <a:effectLst/>
                <a:latin typeface="+mj-lt"/>
                <a:cs typeface="Times New Roman" pitchFamily="18" charset="0"/>
              </a:rPr>
              <a:t>X</a:t>
            </a:r>
            <a:r>
              <a:rPr lang="en-US" sz="4400" b="0" smtClean="0">
                <a:solidFill>
                  <a:srgbClr val="FFFF00"/>
                </a:solidFill>
                <a:effectLst/>
                <a:latin typeface="+mj-lt"/>
                <a:cs typeface="Times New Roman" pitchFamily="18" charset="0"/>
              </a:rPr>
              <a:t>XIV</a:t>
            </a:r>
            <a:r>
              <a:rPr lang="vi-VN" sz="4400" b="0" smtClean="0">
                <a:solidFill>
                  <a:srgbClr val="FFFF00"/>
                </a:solidFill>
                <a:effectLst/>
                <a:latin typeface="+mj-lt"/>
                <a:cs typeface="Times New Roman" pitchFamily="18" charset="0"/>
              </a:rPr>
              <a:t> </a:t>
            </a:r>
            <a:endParaRPr lang="vi-VN" sz="4400" b="0">
              <a:solidFill>
                <a:srgbClr val="FFFF00"/>
              </a:solidFill>
              <a:effectLst/>
              <a:latin typeface="+mj-lt"/>
              <a:cs typeface="Times New Roman" pitchFamily="18" charset="0"/>
            </a:endParaRPr>
          </a:p>
          <a:p>
            <a:r>
              <a:rPr lang="vi-VN" sz="4400" b="0">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6399450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0" smtClean="0">
                <a:solidFill>
                  <a:schemeClr val="bg1"/>
                </a:solidFill>
                <a:effectLst/>
                <a:latin typeface="+mj-lt"/>
                <a:cs typeface="Times New Roman" pitchFamily="18" charset="0"/>
              </a:rPr>
              <a:t>Phúc thay ai có tâm hồn nghèo khó, vì Nước Trời là của họ</a:t>
            </a:r>
            <a:endParaRPr lang="en-US" sz="8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52889473"/>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a:solidFill>
                  <a:schemeClr val="bg1"/>
                </a:solidFill>
                <a:effectLst/>
                <a:latin typeface="+mj-lt"/>
                <a:cs typeface="Times New Roman" pitchFamily="18" charset="0"/>
              </a:rPr>
              <a:t>Lạy Cha là Chúa Tể trời đất, con xin ngợi khen Cha, vì Cha đã mặc khải mầu nhiệm Nước Trời cho những người bé mọn.</a:t>
            </a:r>
            <a:endParaRPr lang="en-US" sz="5800" b="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0480020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smtClean="0">
              <a:solidFill>
                <a:srgbClr val="003399"/>
              </a:solidFill>
              <a:effectLst/>
              <a:latin typeface="+mj-lt"/>
              <a:cs typeface="Times New Roman" pitchFamily="18" charset="0"/>
            </a:endParaRPr>
          </a:p>
          <a:p>
            <a:endParaRPr lang="en-US" sz="4400" b="0">
              <a:solidFill>
                <a:srgbClr val="003399"/>
              </a:solidFill>
              <a:effectLst/>
              <a:latin typeface="+mj-lt"/>
              <a:cs typeface="Times New Roman" pitchFamily="18" charset="0"/>
            </a:endParaRPr>
          </a:p>
          <a:p>
            <a:r>
              <a:rPr lang="en-US" sz="4400" b="0" smtClean="0">
                <a:solidFill>
                  <a:srgbClr val="003399"/>
                </a:solidFill>
                <a:effectLst/>
                <a:latin typeface="+mj-lt"/>
                <a:cs typeface="Times New Roman" pitchFamily="18" charset="0"/>
              </a:rPr>
              <a:t>THỨ BẢY</a:t>
            </a:r>
          </a:p>
          <a:p>
            <a:r>
              <a:rPr lang="vi-VN" sz="4400" b="0">
                <a:solidFill>
                  <a:srgbClr val="003399"/>
                </a:solidFill>
                <a:effectLst/>
                <a:latin typeface="+mj-lt"/>
                <a:cs typeface="Times New Roman" pitchFamily="18" charset="0"/>
              </a:rPr>
              <a:t>SAU CHÚA NHẬT </a:t>
            </a:r>
            <a:r>
              <a:rPr lang="vi-VN" sz="4400" b="0" smtClean="0">
                <a:solidFill>
                  <a:srgbClr val="003399"/>
                </a:solidFill>
                <a:effectLst/>
                <a:latin typeface="+mj-lt"/>
                <a:cs typeface="Times New Roman" pitchFamily="18" charset="0"/>
              </a:rPr>
              <a:t>X</a:t>
            </a:r>
            <a:r>
              <a:rPr lang="en-US" sz="4400" b="0" smtClean="0">
                <a:solidFill>
                  <a:srgbClr val="003399"/>
                </a:solidFill>
                <a:effectLst/>
                <a:latin typeface="+mj-lt"/>
                <a:cs typeface="Times New Roman" pitchFamily="18" charset="0"/>
              </a:rPr>
              <a:t>XIV</a:t>
            </a:r>
            <a:r>
              <a:rPr lang="vi-VN" sz="4400" b="0" smtClean="0">
                <a:solidFill>
                  <a:srgbClr val="003399"/>
                </a:solidFill>
                <a:effectLst/>
                <a:latin typeface="+mj-lt"/>
                <a:cs typeface="Times New Roman" pitchFamily="18" charset="0"/>
              </a:rPr>
              <a:t> </a:t>
            </a:r>
            <a:endParaRPr lang="vi-VN" sz="4400" b="0">
              <a:solidFill>
                <a:srgbClr val="003399"/>
              </a:solidFill>
              <a:effectLst/>
              <a:latin typeface="+mj-lt"/>
              <a:cs typeface="Times New Roman" pitchFamily="18" charset="0"/>
            </a:endParaRPr>
          </a:p>
          <a:p>
            <a:r>
              <a:rPr lang="vi-VN" sz="4400" b="0">
                <a:solidFill>
                  <a:srgbClr val="003399"/>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1560515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41560515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7200" b="0" smtClean="0">
                <a:solidFill>
                  <a:srgbClr val="003399"/>
                </a:solidFill>
                <a:effectLst/>
                <a:latin typeface="+mj-lt"/>
                <a:cs typeface="Times New Roman" pitchFamily="18" charset="0"/>
              </a:rPr>
              <a:t>Hãy vào trước thánh nhan Chúa giữa tiếng hò reo.</a:t>
            </a:r>
            <a:endParaRPr lang="en-US" sz="7200" b="0">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C0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0">
                <a:solidFill>
                  <a:srgbClr val="003399"/>
                </a:solidFill>
                <a:effectLst/>
                <a:latin typeface="+mj-lt"/>
                <a:cs typeface="Times New Roman" pitchFamily="18" charset="0"/>
              </a:rPr>
              <a:t>Hạnh phúc thay người thành tâm thiện chí, hằng ấp ủ lời Chúa trong lòng, nhờ kiên nhẫn mà sinh hoa kết quả.</a:t>
            </a:r>
            <a:endParaRPr lang="en-US" sz="5800" b="0">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C0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C0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708726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440784408"/>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685605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3333967451"/>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3936606357"/>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250150226"/>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488</Words>
  <Application>Microsoft Office PowerPoint</Application>
  <PresentationFormat>On-screen Show (16:9)</PresentationFormat>
  <Paragraphs>74</Paragraphs>
  <Slides>61</Slides>
  <Notes>0</Notes>
  <HiddenSlides>0</HiddenSlides>
  <MMClips>0</MMClips>
  <ScaleCrop>false</ScaleCrop>
  <HeadingPairs>
    <vt:vector size="4" baseType="variant">
      <vt:variant>
        <vt:lpstr>Theme</vt:lpstr>
      </vt:variant>
      <vt:variant>
        <vt:i4>26</vt:i4>
      </vt:variant>
      <vt:variant>
        <vt:lpstr>Slide Titles</vt:lpstr>
      </vt:variant>
      <vt:variant>
        <vt:i4>61</vt:i4>
      </vt:variant>
    </vt:vector>
  </HeadingPairs>
  <TitlesOfParts>
    <vt:vector size="87" baseType="lpstr">
      <vt:lpstr>Office Theme</vt:lpstr>
      <vt:lpstr>1_Office Theme</vt:lpstr>
      <vt:lpstr>2_Office Theme</vt:lpstr>
      <vt:lpstr>3_Office Theme</vt:lpstr>
      <vt:lpstr>4_Office Theme</vt:lpstr>
      <vt:lpstr>5_Office Theme</vt:lpstr>
      <vt:lpstr>6_Office Theme</vt:lpstr>
      <vt:lpstr>10_Office Theme</vt:lpstr>
      <vt:lpstr>12_Office Theme</vt:lpstr>
      <vt:lpstr>8_Office Theme</vt:lpstr>
      <vt:lpstr>9_Office Theme</vt:lpstr>
      <vt:lpstr>11_Office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NĂM NGÀY 21-09 THÁNH MATTHEU  TÁC GIẢ SÁCH TIN MỪNG LỄ KÍNH ( sách bài đọc quyển 2 trang 800 )</vt:lpstr>
      <vt:lpstr>PowerPoint Presentation</vt:lpstr>
      <vt:lpstr>Đáp ca:     Tiếng các ngài đã vang dội khắp hoàn cầu.</vt:lpstr>
      <vt:lpstr>Alleluia-alleluia: Lạy Thiên Chúa, chúng con xin ca ngợi hát mừng, tuyên xưng Ngài là Đức Chúa. Lạy Chúa, bậc tông đồ đồng thanh ca ngợi Chúa.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75</cp:revision>
  <dcterms:created xsi:type="dcterms:W3CDTF">2022-10-30T00:36:35Z</dcterms:created>
  <dcterms:modified xsi:type="dcterms:W3CDTF">2023-08-17T08:30:52Z</dcterms:modified>
</cp:coreProperties>
</file>