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68" r:id="rId7"/>
    <p:sldMasterId id="2147483792" r:id="rId8"/>
    <p:sldMasterId id="2147483828" r:id="rId9"/>
    <p:sldMasterId id="2147483864" r:id="rId10"/>
    <p:sldMasterId id="2147483888" r:id="rId11"/>
    <p:sldMasterId id="2147483900" r:id="rId12"/>
    <p:sldMasterId id="2147483948" r:id="rId13"/>
    <p:sldMasterId id="2147483960" r:id="rId14"/>
    <p:sldMasterId id="2147483984" r:id="rId15"/>
    <p:sldMasterId id="2147484020" r:id="rId16"/>
  </p:sldMasterIdLst>
  <p:notesMasterIdLst>
    <p:notesMasterId r:id="rId87"/>
  </p:notesMasterIdLst>
  <p:sldIdLst>
    <p:sldId id="261" r:id="rId17"/>
    <p:sldId id="266" r:id="rId18"/>
    <p:sldId id="256" r:id="rId19"/>
    <p:sldId id="374" r:id="rId20"/>
    <p:sldId id="336" r:id="rId21"/>
    <p:sldId id="357" r:id="rId22"/>
    <p:sldId id="257" r:id="rId23"/>
    <p:sldId id="258" r:id="rId24"/>
    <p:sldId id="338" r:id="rId25"/>
    <p:sldId id="349" r:id="rId26"/>
    <p:sldId id="361" r:id="rId27"/>
    <p:sldId id="376" r:id="rId28"/>
    <p:sldId id="375" r:id="rId29"/>
    <p:sldId id="259" r:id="rId30"/>
    <p:sldId id="267" r:id="rId31"/>
    <p:sldId id="339" r:id="rId32"/>
    <p:sldId id="358" r:id="rId33"/>
    <p:sldId id="308" r:id="rId34"/>
    <p:sldId id="271" r:id="rId35"/>
    <p:sldId id="340" r:id="rId36"/>
    <p:sldId id="348" r:id="rId37"/>
    <p:sldId id="362" r:id="rId38"/>
    <p:sldId id="365" r:id="rId39"/>
    <p:sldId id="366" r:id="rId40"/>
    <p:sldId id="367" r:id="rId41"/>
    <p:sldId id="368" r:id="rId42"/>
    <p:sldId id="369" r:id="rId43"/>
    <p:sldId id="370" r:id="rId44"/>
    <p:sldId id="377" r:id="rId45"/>
    <p:sldId id="372" r:id="rId46"/>
    <p:sldId id="373" r:id="rId47"/>
    <p:sldId id="298" r:id="rId48"/>
    <p:sldId id="276" r:id="rId49"/>
    <p:sldId id="341" r:id="rId50"/>
    <p:sldId id="359" r:id="rId51"/>
    <p:sldId id="321" r:id="rId52"/>
    <p:sldId id="278" r:id="rId53"/>
    <p:sldId id="342" r:id="rId54"/>
    <p:sldId id="351" r:id="rId55"/>
    <p:sldId id="363" r:id="rId56"/>
    <p:sldId id="279" r:id="rId57"/>
    <p:sldId id="289" r:id="rId58"/>
    <p:sldId id="331" r:id="rId59"/>
    <p:sldId id="378" r:id="rId60"/>
    <p:sldId id="315" r:id="rId61"/>
    <p:sldId id="291" r:id="rId62"/>
    <p:sldId id="379" r:id="rId63"/>
    <p:sldId id="335" r:id="rId64"/>
    <p:sldId id="313" r:id="rId65"/>
    <p:sldId id="380" r:id="rId66"/>
    <p:sldId id="381" r:id="rId67"/>
    <p:sldId id="382" r:id="rId68"/>
    <p:sldId id="316" r:id="rId69"/>
    <p:sldId id="317" r:id="rId70"/>
    <p:sldId id="385" r:id="rId71"/>
    <p:sldId id="386" r:id="rId72"/>
    <p:sldId id="387" r:id="rId73"/>
    <p:sldId id="388" r:id="rId74"/>
    <p:sldId id="389" r:id="rId75"/>
    <p:sldId id="390" r:id="rId76"/>
    <p:sldId id="352" r:id="rId77"/>
    <p:sldId id="391" r:id="rId78"/>
    <p:sldId id="318" r:id="rId79"/>
    <p:sldId id="319" r:id="rId80"/>
    <p:sldId id="332" r:id="rId81"/>
    <p:sldId id="350" r:id="rId82"/>
    <p:sldId id="383" r:id="rId83"/>
    <p:sldId id="320" r:id="rId84"/>
    <p:sldId id="384" r:id="rId85"/>
    <p:sldId id="283" r:id="rId8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94693" autoAdjust="0"/>
  </p:normalViewPr>
  <p:slideViewPr>
    <p:cSldViewPr>
      <p:cViewPr>
        <p:scale>
          <a:sx n="125" d="100"/>
          <a:sy n="125" d="100"/>
        </p:scale>
        <p:origin x="1181" y="5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7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94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0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7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63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23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7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934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135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64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79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65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1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5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577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59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27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30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773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63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3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637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3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72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38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02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11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751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6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444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480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9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56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66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40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79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84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821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94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96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56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3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667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40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33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7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84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821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94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96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56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3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667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33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79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8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82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94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0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9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69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1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8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8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2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XXIV</a:t>
            </a: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CBBF2-8E33-644C-35AC-F50ABF60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83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1F33F-ABA0-0ABD-4FB0-63807A0DF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XIV</a:t>
            </a:r>
            <a:b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717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Anh em là thân thể Đức Ki-tô, và mỗi người là một bộ phận.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2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Ta là dân Chúa, là đoàn chiên Người dẫn dắt.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5A7AC-C0A6-5032-D467-0D811442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1950"/>
            <a:ext cx="27241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4A231-6EC8-D4D9-6A4C-8C19DD83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3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Ư</a:t>
            </a:r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XIV</a:t>
            </a:r>
            <a:b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99860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D932B-0451-8DB5-CEDB-62C02733B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548509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Hiện nay đức tin, đức cậy, đức mến, cả ba đều tồn tại, nhưng cao trọng hơn cả là đức mến.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362766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Hạnh phúc thay dân </a:t>
            </a:r>
            <a:r>
              <a:rPr lang="vi-VN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nàoChúa</a:t>
            </a:r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chọn làm gia nghiệp.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Đáp ca: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031A6-2A97-65BD-A654-1FBC2F62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1950"/>
            <a:ext cx="3619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Lời Chúa là thần khí và là sự sống ; Chúa có những lời đem lại sự sống đời </a:t>
            </a:r>
            <a:r>
              <a:rPr lang="vi-VN" sz="66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56156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D932B-0451-8DB5-CEDB-62C02733B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1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4A231-6EC8-D4D9-6A4C-8C19DD83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69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XIV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5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573655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Chúng tôi đều rao giảng như thế, và anh em đã tin như vậy.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27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 tạ ơn Chúa vì Chúa nhân từ.</a:t>
            </a:r>
            <a:endParaRPr lang="en-US" sz="8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643EC-FB8A-EB3A-3FD0-3C74F32B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1950"/>
            <a:ext cx="3810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0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Tất cả những ai đang vất vả mang gánh nặng nề, hãy đến cùng tôi, tôi sẽ cho nghỉ ngơi bồi dưỡng.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1F33F-ABA0-0ABD-4FB0-63807A0DF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4A231-6EC8-D4D9-6A4C-8C19DD83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5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XIV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59690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8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55815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Nếu Đức Ki-tô đã không trỗi dậy, thì lời rao giảng của chúng tôi trống rỗng.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01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khi thức giấc,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con được </a:t>
            </a:r>
            <a:r>
              <a:rPr lang="vi-VN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thoả</a:t>
            </a:r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tình chiêm ngưỡng Thánh Nhan.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1E7E-B1FD-A77A-D597-65A9A217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0520"/>
            <a:ext cx="32861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1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những người bé mọn.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/>
                <a:ea typeface="+mn-ea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29059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49912-CA0D-1168-E1B4-085359BF9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5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2E77A-9F8E-9171-0339-CE7A53B0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53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54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69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6600" b="0" dirty="0">
                <a:solidFill>
                  <a:schemeClr val="bg1"/>
                </a:solidFill>
                <a:effectLst/>
                <a:latin typeface="+mj-lt"/>
              </a:rPr>
              <a:t>THỨ </a:t>
            </a:r>
            <a:r>
              <a:rPr lang="en-US" sz="6600" dirty="0">
                <a:solidFill>
                  <a:schemeClr val="bg1"/>
                </a:solidFill>
              </a:rPr>
              <a:t>BẢY</a:t>
            </a:r>
            <a:r>
              <a:rPr lang="en-US" sz="6600" b="0" dirty="0">
                <a:solidFill>
                  <a:schemeClr val="bg1"/>
                </a:solidFill>
                <a:effectLst/>
                <a:latin typeface="+mj-lt"/>
              </a:rPr>
              <a:t> NGÀY 21-09</a:t>
            </a:r>
            <a:br>
              <a:rPr lang="en-US" sz="6600" b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  <a:t>THÁNH MATTHEU 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  <a:t>TÁC GIẢ SÁCH TIN MỪNG</a:t>
            </a:r>
            <a:br>
              <a:rPr lang="en-US" sz="6600" b="0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  <a:t>LỄ KÍNH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(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sách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bài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đọc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quyển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2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trang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800 )</a:t>
            </a:r>
            <a:endParaRPr lang="en-US" sz="66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291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7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13177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2563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9838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2597277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Nếu có sự chia rẽ giữa anh em, thì không phải là để ăn bữa tối của Chúa.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</a:t>
            </a:r>
          </a:p>
        </p:txBody>
      </p:sp>
    </p:spTree>
    <p:extLst>
      <p:ext uri="{BB962C8B-B14F-4D97-AF65-F5344CB8AC3E}">
        <p14:creationId xmlns:p14="http://schemas.microsoft.com/office/powerpoint/2010/main" val="150362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4842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053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8816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8000" b="0" u="sng" dirty="0">
                <a:solidFill>
                  <a:srgbClr val="FFFF00"/>
                </a:solidFill>
                <a:effectLst/>
                <a:latin typeface="+mj-lt"/>
              </a:rPr>
              <a:t>Đáp ca:</a:t>
            </a:r>
            <a:r>
              <a:rPr lang="en-US" sz="8000" b="0" dirty="0">
                <a:solidFill>
                  <a:srgbClr val="FFFF00"/>
                </a:solidFill>
                <a:effectLst/>
                <a:latin typeface="+mj-lt"/>
              </a:rPr>
              <a:t>    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Tiếng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các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ngài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đã vang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dội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khắp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hoàn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+mj-lt"/>
              </a:rPr>
              <a:t>cầu</a:t>
            </a:r>
            <a:r>
              <a:rPr lang="en-US" sz="8000" b="0" dirty="0">
                <a:solidFill>
                  <a:schemeClr val="bg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147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0" u="sng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5400" b="0">
                <a:solidFill>
                  <a:schemeClr val="bg1"/>
                </a:solidFill>
                <a:effectLst/>
                <a:latin typeface="+mj-lt"/>
              </a:rPr>
              <a:t> Lạy Thiên Chúa, chúng con xin ca ngợi hát mừng, tuyên xưng Ngài là Đức Chúa. Lạy Chúa, bậc tông đồ đồng thanh ca ngợi Chúa. </a:t>
            </a:r>
            <a:r>
              <a:rPr lang="en-US" sz="5400" b="0" u="sng">
                <a:solidFill>
                  <a:srgbClr val="FFFF00"/>
                </a:solidFill>
                <a:effectLst/>
                <a:latin typeface="+mj-lt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85498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9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5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2E77A-9F8E-9171-0339-CE7A53B0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17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62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loan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truyền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Chúa đã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chịu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chết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tới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khi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Chúa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58EFC-4159-483E-A123-ED80A43A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1950"/>
            <a:ext cx="4429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762</Words>
  <Application>Microsoft Office PowerPoint</Application>
  <PresentationFormat>On-screen Show (16:9)</PresentationFormat>
  <Paragraphs>96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Arial</vt:lpstr>
      <vt:lpstr>Calibri</vt:lpstr>
      <vt:lpstr>UTM American Sans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10_Office Theme</vt:lpstr>
      <vt:lpstr>12_Office Theme</vt:lpstr>
      <vt:lpstr>11_Office Theme</vt:lpstr>
      <vt:lpstr>14_Office Theme</vt:lpstr>
      <vt:lpstr>16_Office Theme</vt:lpstr>
      <vt:lpstr>17_Office Theme</vt:lpstr>
      <vt:lpstr>21_Office Theme</vt:lpstr>
      <vt:lpstr>22_Office Theme</vt:lpstr>
      <vt:lpstr>24_Office Theme</vt:lpstr>
      <vt:lpstr>36_Default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BẢY NGÀY 21-09 THÁNH MATTHEU  TÁC GIẢ SÁCH TIN MỪNG LỄ KÍNH ( sách bài đọc quyển 2 trang 800 )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Đáp ca:     Tiếng các ngài đã vang dội khắp hoàn cầu.</vt:lpstr>
      <vt:lpstr>Alleluia-alleluia: Lạy Thiên Chúa, chúng con xin ca ngợi hát mừng, tuyên xưng Ngài là Đức Chúa. Lạy Chúa, bậc tông đồ đồng thanh ca ngợi Chúa.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78</cp:revision>
  <dcterms:created xsi:type="dcterms:W3CDTF">2022-10-30T00:36:35Z</dcterms:created>
  <dcterms:modified xsi:type="dcterms:W3CDTF">2024-08-06T08:09:55Z</dcterms:modified>
</cp:coreProperties>
</file>