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1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2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3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68" r:id="rId8"/>
    <p:sldMasterId id="2147483792" r:id="rId9"/>
    <p:sldMasterId id="2147483804" r:id="rId10"/>
    <p:sldMasterId id="2147483828" r:id="rId11"/>
    <p:sldMasterId id="2147483840" r:id="rId12"/>
    <p:sldMasterId id="2147483864" r:id="rId13"/>
    <p:sldMasterId id="2147483876" r:id="rId14"/>
    <p:sldMasterId id="2147483888" r:id="rId15"/>
    <p:sldMasterId id="2147483900" r:id="rId16"/>
    <p:sldMasterId id="2147483912" r:id="rId17"/>
    <p:sldMasterId id="2147483924" r:id="rId18"/>
    <p:sldMasterId id="2147483936" r:id="rId19"/>
    <p:sldMasterId id="2147483944" r:id="rId20"/>
    <p:sldMasterId id="2147483956" r:id="rId21"/>
    <p:sldMasterId id="2147483968" r:id="rId22"/>
    <p:sldMasterId id="2147483980" r:id="rId23"/>
    <p:sldMasterId id="2147483992" r:id="rId24"/>
  </p:sldMasterIdLst>
  <p:notesMasterIdLst>
    <p:notesMasterId r:id="rId90"/>
  </p:notesMasterIdLst>
  <p:sldIdLst>
    <p:sldId id="261" r:id="rId25"/>
    <p:sldId id="266" r:id="rId26"/>
    <p:sldId id="256" r:id="rId27"/>
    <p:sldId id="335" r:id="rId28"/>
    <p:sldId id="257" r:id="rId29"/>
    <p:sldId id="258" r:id="rId30"/>
    <p:sldId id="336" r:id="rId31"/>
    <p:sldId id="361" r:id="rId32"/>
    <p:sldId id="362" r:id="rId33"/>
    <p:sldId id="259" r:id="rId34"/>
    <p:sldId id="267" r:id="rId35"/>
    <p:sldId id="337" r:id="rId36"/>
    <p:sldId id="308" r:id="rId37"/>
    <p:sldId id="271" r:id="rId38"/>
    <p:sldId id="346" r:id="rId39"/>
    <p:sldId id="363" r:id="rId40"/>
    <p:sldId id="364" r:id="rId41"/>
    <p:sldId id="298" r:id="rId42"/>
    <p:sldId id="289" r:id="rId43"/>
    <p:sldId id="338" r:id="rId44"/>
    <p:sldId id="315" r:id="rId45"/>
    <p:sldId id="291" r:id="rId46"/>
    <p:sldId id="345" r:id="rId47"/>
    <p:sldId id="365" r:id="rId48"/>
    <p:sldId id="366" r:id="rId49"/>
    <p:sldId id="313" r:id="rId50"/>
    <p:sldId id="276" r:id="rId51"/>
    <p:sldId id="339" r:id="rId52"/>
    <p:sldId id="321" r:id="rId53"/>
    <p:sldId id="278" r:id="rId54"/>
    <p:sldId id="344" r:id="rId55"/>
    <p:sldId id="279" r:id="rId56"/>
    <p:sldId id="280" r:id="rId57"/>
    <p:sldId id="340" r:id="rId58"/>
    <p:sldId id="281" r:id="rId59"/>
    <p:sldId id="282" r:id="rId60"/>
    <p:sldId id="343" r:id="rId61"/>
    <p:sldId id="359" r:id="rId62"/>
    <p:sldId id="360" r:id="rId63"/>
    <p:sldId id="283" r:id="rId64"/>
    <p:sldId id="322" r:id="rId65"/>
    <p:sldId id="323" r:id="rId66"/>
    <p:sldId id="347" r:id="rId67"/>
    <p:sldId id="348" r:id="rId68"/>
    <p:sldId id="349" r:id="rId69"/>
    <p:sldId id="350" r:id="rId70"/>
    <p:sldId id="351" r:id="rId71"/>
    <p:sldId id="352" r:id="rId72"/>
    <p:sldId id="353" r:id="rId73"/>
    <p:sldId id="354" r:id="rId74"/>
    <p:sldId id="355" r:id="rId75"/>
    <p:sldId id="324" r:id="rId76"/>
    <p:sldId id="325" r:id="rId77"/>
    <p:sldId id="356" r:id="rId78"/>
    <p:sldId id="357" r:id="rId79"/>
    <p:sldId id="358" r:id="rId80"/>
    <p:sldId id="326" r:id="rId81"/>
    <p:sldId id="284" r:id="rId82"/>
    <p:sldId id="341" r:id="rId83"/>
    <p:sldId id="285" r:id="rId84"/>
    <p:sldId id="286" r:id="rId85"/>
    <p:sldId id="342" r:id="rId86"/>
    <p:sldId id="367" r:id="rId87"/>
    <p:sldId id="368" r:id="rId88"/>
    <p:sldId id="287" r:id="rId8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898" y="-2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1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76" Type="http://schemas.openxmlformats.org/officeDocument/2006/relationships/slide" Target="slides/slide52.xml"/><Relationship Id="rId84" Type="http://schemas.openxmlformats.org/officeDocument/2006/relationships/slide" Target="slides/slide60.xml"/><Relationship Id="rId89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87" Type="http://schemas.openxmlformats.org/officeDocument/2006/relationships/slide" Target="slides/slide6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82" Type="http://schemas.openxmlformats.org/officeDocument/2006/relationships/slide" Target="slides/slide58.xml"/><Relationship Id="rId90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slide" Target="slides/slide56.xml"/><Relationship Id="rId85" Type="http://schemas.openxmlformats.org/officeDocument/2006/relationships/slide" Target="slides/slide61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slide" Target="slides/slide59.xml"/><Relationship Id="rId88" Type="http://schemas.openxmlformats.org/officeDocument/2006/relationships/slide" Target="slides/slide64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86" Type="http://schemas.openxmlformats.org/officeDocument/2006/relationships/slide" Target="slides/slide62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3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03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45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126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42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38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46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630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301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7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18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903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860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759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869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082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719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782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0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922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014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4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453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543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877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412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062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777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2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949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916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429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8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168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854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466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340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807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71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842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354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849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007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1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921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529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751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953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03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869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734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93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250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944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1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921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529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751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95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039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8692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734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93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250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944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1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9217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529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75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953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039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8692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7344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93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2506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9444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1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921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5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751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9537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039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8692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734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938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250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9444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1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92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5299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7512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9537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0398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8692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734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938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2506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944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0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8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671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3239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4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6136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2681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502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821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768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1574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139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0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590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50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2326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4564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9261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5273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1872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3345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3663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6280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0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5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5093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2326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4564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9261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5273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1872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3345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3663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6280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0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590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5093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2326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4564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9261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5273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1872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3345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3663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62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0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590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5093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232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4564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9261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5273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1872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3345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36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62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6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69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2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17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07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77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4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5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5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8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0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4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4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4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4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4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0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6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6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6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6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XXIX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XIX</a:t>
            </a:r>
            <a:b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</a:t>
            </a:r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Chúa, này con xin đến thực thi ý Ngài.</a:t>
            </a:r>
            <a:endParaRPr lang="en-US" sz="72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8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Anh em hãy tỉnh thức và cầu nguyện luôn, hầu đủ sức đứng vững trước mặt Con Người.</a:t>
            </a:r>
            <a:endParaRPr lang="en-US" sz="58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XIX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66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Ta được phù hộ là nhờ danh thánh Chúa.</a:t>
            </a:r>
            <a:endParaRPr lang="en-US" sz="66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Anh em hãy canh thức và hãy sẵn sàng, vì chính giờ phút anh em không ngờ, thì Con Người sẽ đến.</a:t>
            </a:r>
            <a:endParaRPr lang="en-US" sz="60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4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XIX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Phúc thay người đặt tin tưởng nơi Chúa.</a:t>
            </a:r>
            <a:endParaRPr lang="en-US" sz="72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XXIX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Tôi chấp nhận mất hết, và coi tất cả như rác rưởi, để được Đức Ki-tô, được kết hợp với Người.</a:t>
            </a:r>
            <a:endParaRPr lang="en-US" sz="60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XIX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66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Chúa, thánh chỉ Ngài, xin dạy con.</a:t>
            </a:r>
            <a:endParaRPr lang="en-US" sz="66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8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</a:t>
            </a:r>
            <a:r>
              <a:rPr lang="vi-VN" sz="58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ạy </a:t>
            </a:r>
            <a:r>
              <a:rPr lang="vi-VN" sz="5800" b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Cha là Chúa Tể trời đất, con xin ngợi khen Cha, vì Cha đã mặc khải mầu nhiệm Nước Trời cho những người bé mọn</a:t>
            </a:r>
            <a:endParaRPr lang="en-US" sz="58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r>
              <a:rPr lang="en-US" sz="6000" b="0" smtClean="0">
                <a:solidFill>
                  <a:srgbClr val="003366"/>
                </a:solidFill>
                <a:effectLst/>
                <a:latin typeface="+mj-lt"/>
              </a:rPr>
              <a:t>THỨ BẢY NGÀY 28-10</a:t>
            </a:r>
            <a:br>
              <a:rPr lang="en-US" sz="6000" b="0" smtClean="0">
                <a:solidFill>
                  <a:srgbClr val="003366"/>
                </a:solidFill>
                <a:effectLst/>
                <a:latin typeface="+mj-lt"/>
              </a:rPr>
            </a:br>
            <a:r>
              <a:rPr lang="en-US" b="0" smtClean="0">
                <a:solidFill>
                  <a:srgbClr val="C00000"/>
                </a:solidFill>
                <a:effectLst/>
                <a:latin typeface="+mj-lt"/>
              </a:rPr>
              <a:t>THÁNH SIMON VÀ THÁNH GIUĐA TÔNG ĐỒ</a:t>
            </a:r>
            <a:r>
              <a:rPr lang="en-US" b="0" smtClean="0">
                <a:solidFill>
                  <a:srgbClr val="003366"/>
                </a:solidFill>
                <a:effectLst/>
                <a:latin typeface="+mj-lt"/>
              </a:rPr>
              <a:t/>
            </a:r>
            <a:br>
              <a:rPr lang="en-US" b="0" smtClean="0">
                <a:solidFill>
                  <a:srgbClr val="003366"/>
                </a:solidFill>
                <a:effectLst/>
                <a:latin typeface="+mj-lt"/>
              </a:rPr>
            </a:br>
            <a:r>
              <a:rPr lang="en-US" sz="4800" b="0" smtClean="0">
                <a:solidFill>
                  <a:srgbClr val="003366"/>
                </a:solidFill>
                <a:effectLst/>
                <a:latin typeface="+mj-lt"/>
              </a:rPr>
              <a:t>LỄ KÍNH</a:t>
            </a:r>
            <a:br>
              <a:rPr lang="en-US" sz="4800" b="0" smtClean="0">
                <a:solidFill>
                  <a:srgbClr val="003366"/>
                </a:solidFill>
                <a:effectLst/>
                <a:latin typeface="+mj-lt"/>
              </a:rPr>
            </a:br>
            <a:r>
              <a:rPr lang="en-US" sz="4800" b="0" i="1" smtClean="0">
                <a:solidFill>
                  <a:srgbClr val="003366"/>
                </a:solidFill>
                <a:effectLst/>
                <a:latin typeface="+mj-lt"/>
              </a:rPr>
              <a:t>( sách bài đọc quyển 2 trang 820 )</a:t>
            </a:r>
            <a:endParaRPr lang="en-US" sz="6000" b="0" i="1">
              <a:solidFill>
                <a:srgbClr val="00336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95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7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24123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30034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22220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378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Chúc tụng Đức Chúa là Thiên Chúa Ít-ra-en đã viếng thăm dân Người.</a:t>
            </a:r>
            <a:endParaRPr lang="en-US" sz="72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44334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pPr algn="just"/>
            <a:r>
              <a:rPr lang="en-US" sz="8000" b="0" u="sng" smtClean="0">
                <a:solidFill>
                  <a:srgbClr val="C00000"/>
                </a:solidFill>
                <a:effectLst/>
                <a:latin typeface="+mj-lt"/>
              </a:rPr>
              <a:t>Đáp ca:</a:t>
            </a:r>
            <a:r>
              <a:rPr lang="en-US" sz="8000" b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US" sz="8000" b="0" smtClean="0">
                <a:solidFill>
                  <a:srgbClr val="003366"/>
                </a:solidFill>
                <a:effectLst/>
                <a:latin typeface="+mj-lt"/>
              </a:rPr>
              <a:t> Tiếng các ngài đã vang dội khắp hoàn cầu.</a:t>
            </a:r>
            <a:endParaRPr lang="en-US" sz="8000" b="0">
              <a:solidFill>
                <a:srgbClr val="00336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5400" b="0" u="sng" smtClean="0">
                <a:solidFill>
                  <a:srgbClr val="C00000"/>
                </a:solidFill>
                <a:effectLst/>
                <a:latin typeface="+mj-lt"/>
              </a:rPr>
              <a:t>Alleluia-alleluia:</a:t>
            </a:r>
            <a:r>
              <a:rPr lang="en-US" sz="5400" b="0" smtClean="0">
                <a:solidFill>
                  <a:srgbClr val="003366"/>
                </a:solidFill>
                <a:effectLst/>
                <a:latin typeface="+mj-lt"/>
              </a:rPr>
              <a:t> Lạy Thiên Chúa, chúng con xin ca ngợi hát mừng, tuyên xưng Ngài là Đức Chúa. Lạy Chúa, bậc tông đồ đồng thanh ca ngợi Chúa. </a:t>
            </a:r>
            <a:r>
              <a:rPr lang="en-US" sz="5400" b="0" u="sng" smtClean="0">
                <a:solidFill>
                  <a:srgbClr val="C00000"/>
                </a:solidFill>
                <a:effectLst/>
                <a:latin typeface="+mj-lt"/>
              </a:rPr>
              <a:t>Alleluia.</a:t>
            </a:r>
            <a:endParaRPr lang="en-US" sz="5400" b="0" u="sng"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8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5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XIX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7200" b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Phúc thay ai có tâm hồn nghèo </a:t>
            </a:r>
            <a:r>
              <a:rPr lang="vi-VN" sz="72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khó,</a:t>
            </a:r>
            <a:r>
              <a:rPr lang="en-US" sz="72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72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vì </a:t>
            </a:r>
            <a:r>
              <a:rPr lang="vi-VN" sz="7200" b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Nước Trời là của họ.</a:t>
            </a:r>
            <a:endParaRPr lang="en-US" sz="72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66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Chúa. Đây chính là dòng dõi những kẻ tìm kiến thánh nhan Ngài.</a:t>
            </a:r>
            <a:endParaRPr lang="en-US" sz="66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Đức Chúa phán : Ta chẳng vui gì khi kẻ gian ác phải chết, nhưng vui khi nó thay đổi đường lối để được sống.</a:t>
            </a:r>
            <a:endParaRPr lang="en-US" sz="60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553</Words>
  <Application>Microsoft Office PowerPoint</Application>
  <PresentationFormat>On-screen Show (16:9)</PresentationFormat>
  <Paragraphs>92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65</vt:i4>
      </vt:variant>
    </vt:vector>
  </HeadingPairs>
  <TitlesOfParts>
    <vt:vector size="8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10_Office Theme</vt:lpstr>
      <vt:lpstr>12_Office Theme</vt:lpstr>
      <vt:lpstr>8_Office Theme</vt:lpstr>
      <vt:lpstr>11_Office Theme</vt:lpstr>
      <vt:lpstr>7_Office Theme</vt:lpstr>
      <vt:lpstr>9_Office Theme</vt:lpstr>
      <vt:lpstr>14_Office Theme</vt:lpstr>
      <vt:lpstr>15_Office Theme</vt:lpstr>
      <vt:lpstr>16_Office Theme</vt:lpstr>
      <vt:lpstr>17_Office Theme</vt:lpstr>
      <vt:lpstr>18_Office Theme</vt:lpstr>
      <vt:lpstr>36_Default Design</vt:lpstr>
      <vt:lpstr>19_Office Theme</vt:lpstr>
      <vt:lpstr>20_Office Theme</vt:lpstr>
      <vt:lpstr>21_Office Theme</vt:lpstr>
      <vt:lpstr>22_Office Theme</vt:lpstr>
      <vt:lpstr>23_Office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BẢY NGÀY 28-10 THÁNH SIMON VÀ THÁNH GIUĐA TÔNG ĐỒ LỄ KÍNH ( sách bài đọc quyển 2 trang 820 )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Đáp ca:  Tiếng các ngài đã vang dội khắp hoàn cầu.</vt:lpstr>
      <vt:lpstr>Alleluia-alleluia: Lạy Thiên Chúa, chúng con xin ca ngợi hát mừng, tuyên xưng Ngài là Đức Chúa. Lạy Chúa, bậc tông đồ đồng thanh ca ngợi Chúa. Alleluia.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Hung Nam</cp:lastModifiedBy>
  <cp:revision>93</cp:revision>
  <dcterms:created xsi:type="dcterms:W3CDTF">2022-10-30T00:36:35Z</dcterms:created>
  <dcterms:modified xsi:type="dcterms:W3CDTF">2023-10-20T22:04:45Z</dcterms:modified>
</cp:coreProperties>
</file>