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68" r:id="rId8"/>
    <p:sldMasterId id="2147483792" r:id="rId9"/>
    <p:sldMasterId id="2147483804" r:id="rId10"/>
    <p:sldMasterId id="2147483828" r:id="rId11"/>
    <p:sldMasterId id="2147483840" r:id="rId12"/>
    <p:sldMasterId id="2147483852" r:id="rId13"/>
    <p:sldMasterId id="2147483864" r:id="rId14"/>
    <p:sldMasterId id="2147483876" r:id="rId15"/>
    <p:sldMasterId id="2147483888" r:id="rId16"/>
    <p:sldMasterId id="2147483900" r:id="rId17"/>
    <p:sldMasterId id="2147483912" r:id="rId18"/>
    <p:sldMasterId id="2147483924" r:id="rId19"/>
    <p:sldMasterId id="2147483936" r:id="rId20"/>
  </p:sldMasterIdLst>
  <p:notesMasterIdLst>
    <p:notesMasterId r:id="rId87"/>
  </p:notesMasterIdLst>
  <p:sldIdLst>
    <p:sldId id="261" r:id="rId21"/>
    <p:sldId id="327" r:id="rId22"/>
    <p:sldId id="328" r:id="rId23"/>
    <p:sldId id="329" r:id="rId24"/>
    <p:sldId id="330" r:id="rId25"/>
    <p:sldId id="331" r:id="rId26"/>
    <p:sldId id="332" r:id="rId27"/>
    <p:sldId id="333" r:id="rId28"/>
    <p:sldId id="334" r:id="rId29"/>
    <p:sldId id="266" r:id="rId30"/>
    <p:sldId id="256" r:id="rId31"/>
    <p:sldId id="335" r:id="rId32"/>
    <p:sldId id="257" r:id="rId33"/>
    <p:sldId id="258" r:id="rId34"/>
    <p:sldId id="336" r:id="rId35"/>
    <p:sldId id="354" r:id="rId36"/>
    <p:sldId id="355" r:id="rId37"/>
    <p:sldId id="259" r:id="rId38"/>
    <p:sldId id="267" r:id="rId39"/>
    <p:sldId id="337" r:id="rId40"/>
    <p:sldId id="308" r:id="rId41"/>
    <p:sldId id="271" r:id="rId42"/>
    <p:sldId id="338" r:id="rId43"/>
    <p:sldId id="353" r:id="rId44"/>
    <p:sldId id="356" r:id="rId45"/>
    <p:sldId id="298" r:id="rId46"/>
    <p:sldId id="289" r:id="rId47"/>
    <p:sldId id="340" r:id="rId48"/>
    <p:sldId id="339" r:id="rId49"/>
    <p:sldId id="315" r:id="rId50"/>
    <p:sldId id="291" r:id="rId51"/>
    <p:sldId id="341" r:id="rId52"/>
    <p:sldId id="352" r:id="rId53"/>
    <p:sldId id="357" r:id="rId54"/>
    <p:sldId id="313" r:id="rId55"/>
    <p:sldId id="276" r:id="rId56"/>
    <p:sldId id="342" r:id="rId57"/>
    <p:sldId id="321" r:id="rId58"/>
    <p:sldId id="278" r:id="rId59"/>
    <p:sldId id="343" r:id="rId60"/>
    <p:sldId id="351" r:id="rId61"/>
    <p:sldId id="358" r:id="rId62"/>
    <p:sldId id="279" r:id="rId63"/>
    <p:sldId id="322" r:id="rId64"/>
    <p:sldId id="323" r:id="rId65"/>
    <p:sldId id="324" r:id="rId66"/>
    <p:sldId id="325" r:id="rId67"/>
    <p:sldId id="344" r:id="rId68"/>
    <p:sldId id="350" r:id="rId69"/>
    <p:sldId id="359" r:id="rId70"/>
    <p:sldId id="326" r:id="rId71"/>
    <p:sldId id="280" r:id="rId72"/>
    <p:sldId id="345" r:id="rId73"/>
    <p:sldId id="281" r:id="rId74"/>
    <p:sldId id="282" r:id="rId75"/>
    <p:sldId id="346" r:id="rId76"/>
    <p:sldId id="349" r:id="rId77"/>
    <p:sldId id="360" r:id="rId78"/>
    <p:sldId id="283" r:id="rId79"/>
    <p:sldId id="284" r:id="rId80"/>
    <p:sldId id="347" r:id="rId81"/>
    <p:sldId id="285" r:id="rId82"/>
    <p:sldId id="286" r:id="rId83"/>
    <p:sldId id="348" r:id="rId84"/>
    <p:sldId id="287" r:id="rId85"/>
    <p:sldId id="361"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88" y="-258"/>
      </p:cViewPr>
      <p:guideLst>
        <p:guide orient="horz" pos="1620"/>
        <p:guide pos="2880"/>
      </p:guideLst>
    </p:cSldViewPr>
  </p:slideViewPr>
  <p:outlineViewPr>
    <p:cViewPr>
      <p:scale>
        <a:sx n="33" d="100"/>
        <a:sy n="33" d="100"/>
      </p:scale>
      <p:origin x="0" y="527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18450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001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664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1347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592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49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2781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28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7226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2337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4364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43921"/>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17789"/>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75586"/>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21769"/>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1843"/>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83624"/>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60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64084"/>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14504"/>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342558"/>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95603"/>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627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755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739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232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975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48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6460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980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0150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7595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419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5541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5797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477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39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2804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2104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8481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059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8105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77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39686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4531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1388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12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07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156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5007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88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798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8368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909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04617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217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624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8957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525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3506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7607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7922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2957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4495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73129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34452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82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9373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7239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99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8432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5472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419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8527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79366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2339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51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767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8197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04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5844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2643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4313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0297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1819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294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26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6824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5907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2717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2509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7897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9802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2638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1234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7885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34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86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1796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219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53667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95149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44693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77857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40280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5252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5807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8.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i="0" smtClean="0">
              <a:solidFill>
                <a:srgbClr val="FFFF00"/>
              </a:solidFill>
              <a:effectLst/>
              <a:latin typeface="+mj-lt"/>
              <a:cs typeface="Times New Roman" pitchFamily="18" charset="0"/>
            </a:endParaRPr>
          </a:p>
          <a:p>
            <a:endParaRPr lang="en-US" b="0" i="0" smtClean="0">
              <a:solidFill>
                <a:srgbClr val="FFFF00"/>
              </a:solidFill>
              <a:effectLst/>
              <a:latin typeface="+mj-lt"/>
              <a:cs typeface="Times New Roman" pitchFamily="18" charset="0"/>
            </a:endParaRPr>
          </a:p>
          <a:p>
            <a:r>
              <a:rPr lang="en-US" sz="4400" b="0" i="0">
                <a:solidFill>
                  <a:srgbClr val="FFFF00"/>
                </a:solidFill>
                <a:effectLst/>
                <a:latin typeface="+mj-lt"/>
                <a:cs typeface="Times New Roman" pitchFamily="18" charset="0"/>
              </a:rPr>
              <a:t>Đ</a:t>
            </a:r>
            <a:r>
              <a:rPr lang="en-US" sz="4400" b="0" i="0" smtClean="0">
                <a:solidFill>
                  <a:srgbClr val="FFFF00"/>
                </a:solidFill>
                <a:effectLst/>
                <a:latin typeface="+mj-lt"/>
                <a:cs typeface="Times New Roman" pitchFamily="18" charset="0"/>
              </a:rPr>
              <a:t>ÁP CA </a:t>
            </a:r>
          </a:p>
          <a:p>
            <a:r>
              <a:rPr lang="en-US" sz="4400" b="0" i="0" smtClean="0">
                <a:solidFill>
                  <a:srgbClr val="FFFF00"/>
                </a:solidFill>
                <a:effectLst/>
                <a:latin typeface="+mj-lt"/>
                <a:cs typeface="Times New Roman" pitchFamily="18" charset="0"/>
              </a:rPr>
              <a:t>SAU CHÚA NHẬT XXV</a:t>
            </a:r>
          </a:p>
          <a:p>
            <a:r>
              <a:rPr lang="en-US" sz="4400" b="0" i="0" smtClean="0">
                <a:solidFill>
                  <a:srgbClr val="FFFF00"/>
                </a:solidFill>
                <a:effectLst/>
                <a:latin typeface="+mj-lt"/>
                <a:cs typeface="Times New Roman" pitchFamily="18" charset="0"/>
              </a:rPr>
              <a:t>THƯỜNG NIÊN</a:t>
            </a:r>
            <a:endParaRPr lang="en-US" sz="4400" b="0" i="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i="0" smtClean="0">
              <a:solidFill>
                <a:srgbClr val="FFFF00"/>
              </a:solidFill>
              <a:effectLst/>
              <a:latin typeface="+mj-lt"/>
              <a:cs typeface="Times New Roman" pitchFamily="18" charset="0"/>
            </a:endParaRPr>
          </a:p>
          <a:p>
            <a:endParaRPr lang="en-US" b="0" i="0" smtClean="0">
              <a:solidFill>
                <a:srgbClr val="FFFF00"/>
              </a:solidFill>
              <a:effectLst/>
              <a:latin typeface="+mj-lt"/>
              <a:cs typeface="Times New Roman" pitchFamily="18" charset="0"/>
            </a:endParaRPr>
          </a:p>
          <a:p>
            <a:r>
              <a:rPr lang="en-US" sz="4400" b="0" i="0" smtClean="0">
                <a:solidFill>
                  <a:srgbClr val="FFFF00"/>
                </a:solidFill>
                <a:effectLst/>
                <a:latin typeface="+mj-lt"/>
                <a:cs typeface="Times New Roman" pitchFamily="18" charset="0"/>
              </a:rPr>
              <a:t>THỨ HAI</a:t>
            </a:r>
          </a:p>
          <a:p>
            <a:r>
              <a:rPr lang="vi-VN" sz="4400" b="0" i="0">
                <a:solidFill>
                  <a:srgbClr val="FFFF00"/>
                </a:solidFill>
                <a:effectLst/>
                <a:latin typeface="+mj-lt"/>
                <a:cs typeface="Times New Roman" pitchFamily="18" charset="0"/>
              </a:rPr>
              <a:t>SAU CHÚA NHẬT </a:t>
            </a:r>
            <a:r>
              <a:rPr lang="en-US" sz="4400" b="0" i="0" smtClean="0">
                <a:solidFill>
                  <a:srgbClr val="FFFF00"/>
                </a:solidFill>
                <a:effectLst/>
                <a:latin typeface="+mj-lt"/>
                <a:cs typeface="Times New Roman" pitchFamily="18" charset="0"/>
              </a:rPr>
              <a:t>XXV</a:t>
            </a:r>
            <a:endParaRPr lang="vi-VN" sz="4400" b="0" i="0">
              <a:solidFill>
                <a:srgbClr val="FFFF00"/>
              </a:solidFill>
              <a:effectLst/>
              <a:latin typeface="+mj-lt"/>
              <a:cs typeface="Times New Roman" pitchFamily="18" charset="0"/>
            </a:endParaRPr>
          </a:p>
          <a:p>
            <a:r>
              <a:rPr lang="vi-VN" sz="4400" b="0" i="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76663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i="0" smtClean="0">
                <a:solidFill>
                  <a:schemeClr val="bg1"/>
                </a:solidFill>
                <a:effectLst/>
                <a:latin typeface="+mj-lt"/>
                <a:cs typeface="Times New Roman" pitchFamily="18" charset="0"/>
              </a:rPr>
              <a:t>Việc Chúa làm cho ta ôi thật vĩ đại.</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0" i="0">
                <a:solidFill>
                  <a:schemeClr val="bg1"/>
                </a:solidFill>
                <a:effectLst/>
                <a:latin typeface="+mj-lt"/>
                <a:cs typeface="Times New Roman" pitchFamily="18" charset="0"/>
              </a:rPr>
              <a:t>Ánh sáng của anh em phải chiếu giãi trước mặt thiên hạ, để họ thấy những công việc tốt đẹp anh em làm, mà tôn vinh Cha của anh em.</a:t>
            </a:r>
            <a:endParaRPr lang="en-US" sz="5400" b="0" i="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latin typeface="+mj-lt"/>
                <a:cs typeface="Times New Roman" pitchFamily="18" charset="0"/>
              </a:rPr>
              <a:t>Alleluia-Alleluia:</a:t>
            </a:r>
            <a:endParaRPr lang="en-US" sz="3200" b="1" u="sng">
              <a:solidFill>
                <a:srgbClr val="FFFF00"/>
              </a:solidFill>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80411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9543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i="0" smtClean="0">
              <a:solidFill>
                <a:srgbClr val="FFFF00"/>
              </a:solidFill>
              <a:effectLst/>
              <a:latin typeface="+mj-lt"/>
              <a:cs typeface="Times New Roman" pitchFamily="18" charset="0"/>
            </a:endParaRPr>
          </a:p>
          <a:p>
            <a:endParaRPr lang="en-US" sz="4400" b="0" i="0">
              <a:solidFill>
                <a:srgbClr val="FFFF00"/>
              </a:solidFill>
              <a:effectLst/>
              <a:latin typeface="+mj-lt"/>
              <a:cs typeface="Times New Roman" pitchFamily="18" charset="0"/>
            </a:endParaRPr>
          </a:p>
          <a:p>
            <a:r>
              <a:rPr lang="en-US" sz="4400" b="0" i="0" smtClean="0">
                <a:solidFill>
                  <a:srgbClr val="FFFF00"/>
                </a:solidFill>
                <a:effectLst/>
                <a:latin typeface="+mj-lt"/>
                <a:cs typeface="Times New Roman" pitchFamily="18" charset="0"/>
              </a:rPr>
              <a:t>THỨ BA</a:t>
            </a:r>
          </a:p>
          <a:p>
            <a:r>
              <a:rPr lang="vi-VN" sz="4400" b="0" i="0">
                <a:solidFill>
                  <a:srgbClr val="FFFF00"/>
                </a:solidFill>
                <a:effectLst/>
                <a:latin typeface="+mj-lt"/>
                <a:cs typeface="Times New Roman" pitchFamily="18" charset="0"/>
              </a:rPr>
              <a:t>SAU CHÚA NHẬT </a:t>
            </a:r>
            <a:r>
              <a:rPr lang="vi-VN" sz="4400" b="0" i="0" smtClean="0">
                <a:solidFill>
                  <a:srgbClr val="FFFF00"/>
                </a:solidFill>
                <a:effectLst/>
                <a:latin typeface="+mj-lt"/>
                <a:cs typeface="Times New Roman" pitchFamily="18" charset="0"/>
              </a:rPr>
              <a:t>X</a:t>
            </a:r>
            <a:r>
              <a:rPr lang="en-US" sz="4400" b="0" i="0" smtClean="0">
                <a:solidFill>
                  <a:srgbClr val="FFFF00"/>
                </a:solidFill>
                <a:effectLst/>
                <a:latin typeface="+mj-lt"/>
                <a:cs typeface="Times New Roman" pitchFamily="18" charset="0"/>
              </a:rPr>
              <a:t>XV</a:t>
            </a:r>
            <a:br>
              <a:rPr lang="en-US" sz="4400" b="0" i="0" smtClean="0">
                <a:solidFill>
                  <a:srgbClr val="FFFF00"/>
                </a:solidFill>
                <a:effectLst/>
                <a:latin typeface="+mj-lt"/>
                <a:cs typeface="Times New Roman" pitchFamily="18" charset="0"/>
              </a:rPr>
            </a:br>
            <a:r>
              <a:rPr lang="vi-VN" sz="4400" b="0" i="0" smtClean="0">
                <a:solidFill>
                  <a:srgbClr val="FFFF00"/>
                </a:solidFill>
                <a:effectLst/>
                <a:latin typeface="+mj-lt"/>
                <a:cs typeface="Times New Roman" pitchFamily="18" charset="0"/>
              </a:rPr>
              <a:t>THƯỜNG </a:t>
            </a:r>
            <a:r>
              <a:rPr lang="vi-VN" sz="4400" b="0" i="0">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341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6952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i="0" smtClean="0">
                <a:solidFill>
                  <a:schemeClr val="bg1"/>
                </a:solidFill>
                <a:effectLst/>
                <a:latin typeface="+mj-lt"/>
                <a:cs typeface="Times New Roman" pitchFamily="18" charset="0"/>
              </a:rPr>
              <a:t>Ta vui mừng trẩy lên đền thánh Chúa.</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i="0">
                <a:solidFill>
                  <a:schemeClr val="bg1"/>
                </a:solidFill>
                <a:effectLst/>
                <a:latin typeface="+mj-lt"/>
                <a:cs typeface="Times New Roman" pitchFamily="18" charset="0"/>
              </a:rPr>
              <a:t>Phúc thay kẻ lắng nghe và tuân giữ lời Thiên Chúa.</a:t>
            </a:r>
            <a:endParaRPr lang="en-US" sz="7200" b="0" i="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004857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6137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i="0" smtClean="0">
              <a:solidFill>
                <a:srgbClr val="003399"/>
              </a:solidFill>
              <a:effectLst/>
              <a:latin typeface="+mj-lt"/>
              <a:cs typeface="Times New Roman" pitchFamily="18" charset="0"/>
            </a:endParaRPr>
          </a:p>
          <a:p>
            <a:endParaRPr lang="en-US" sz="4400" b="0" i="0">
              <a:solidFill>
                <a:srgbClr val="003399"/>
              </a:solidFill>
              <a:effectLst/>
              <a:latin typeface="+mj-lt"/>
              <a:cs typeface="Times New Roman" pitchFamily="18" charset="0"/>
            </a:endParaRPr>
          </a:p>
          <a:p>
            <a:r>
              <a:rPr lang="en-US" sz="4400" b="0" i="0" smtClean="0">
                <a:solidFill>
                  <a:srgbClr val="003399"/>
                </a:solidFill>
                <a:effectLst/>
                <a:latin typeface="+mj-lt"/>
                <a:cs typeface="Times New Roman" pitchFamily="18" charset="0"/>
              </a:rPr>
              <a:t>THỨ TƯ</a:t>
            </a:r>
          </a:p>
          <a:p>
            <a:r>
              <a:rPr lang="vi-VN" sz="4400" b="0" i="0">
                <a:solidFill>
                  <a:srgbClr val="003399"/>
                </a:solidFill>
                <a:effectLst/>
                <a:latin typeface="+mj-lt"/>
                <a:cs typeface="Times New Roman" pitchFamily="18" charset="0"/>
              </a:rPr>
              <a:t>SAU CHÚA NHẬT </a:t>
            </a:r>
            <a:r>
              <a:rPr lang="vi-VN" sz="4400" b="0" i="0" smtClean="0">
                <a:solidFill>
                  <a:srgbClr val="003399"/>
                </a:solidFill>
                <a:effectLst/>
                <a:latin typeface="+mj-lt"/>
                <a:cs typeface="Times New Roman" pitchFamily="18" charset="0"/>
              </a:rPr>
              <a:t>X</a:t>
            </a:r>
            <a:r>
              <a:rPr lang="en-US" sz="4400" b="0" i="0" smtClean="0">
                <a:solidFill>
                  <a:srgbClr val="003399"/>
                </a:solidFill>
                <a:effectLst/>
                <a:latin typeface="+mj-lt"/>
                <a:cs typeface="Times New Roman" pitchFamily="18" charset="0"/>
              </a:rPr>
              <a:t>XV</a:t>
            </a:r>
            <a:endParaRPr lang="vi-VN" sz="4400" b="0" i="0">
              <a:solidFill>
                <a:srgbClr val="003399"/>
              </a:solidFill>
              <a:effectLst/>
              <a:latin typeface="+mj-lt"/>
              <a:cs typeface="Times New Roman" pitchFamily="18" charset="0"/>
            </a:endParaRPr>
          </a:p>
          <a:p>
            <a:r>
              <a:rPr lang="vi-VN" sz="4400" b="0" i="0">
                <a:solidFill>
                  <a:srgbClr val="003399"/>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85539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85539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i="0">
                <a:solidFill>
                  <a:schemeClr val="bg1"/>
                </a:solidFill>
                <a:effectLst/>
                <a:latin typeface="+mj-lt"/>
              </a:rPr>
              <a:t>Lạy Chúa Thánh Thần là Ánh sáng Chân lý vẹn toàn,</a:t>
            </a:r>
            <a:br>
              <a:rPr lang="vi-VN" sz="5400" b="0" i="0">
                <a:solidFill>
                  <a:schemeClr val="bg1"/>
                </a:solidFill>
                <a:effectLst/>
                <a:latin typeface="+mj-lt"/>
              </a:rPr>
            </a:br>
            <a:r>
              <a:rPr lang="vi-VN" sz="5400" b="0" i="0">
                <a:solidFill>
                  <a:schemeClr val="bg1"/>
                </a:solidFill>
                <a:effectLst/>
                <a:latin typeface="+mj-lt"/>
              </a:rPr>
              <a:t>Chúa ban những ân huệ thích hợp cho từng thời đại, và dùng nhiều cách thế kỳ diệu để hướng dẫn Hội Thánh,</a:t>
            </a:r>
            <a:endParaRPr lang="en-US" sz="5400" b="0" i="0">
              <a:solidFill>
                <a:schemeClr val="bg1"/>
              </a:solidFill>
              <a:effectLst/>
              <a:latin typeface="+mj-lt"/>
            </a:endParaRPr>
          </a:p>
        </p:txBody>
      </p:sp>
    </p:spTree>
    <p:extLst>
      <p:ext uri="{BB962C8B-B14F-4D97-AF65-F5344CB8AC3E}">
        <p14:creationId xmlns:p14="http://schemas.microsoft.com/office/powerpoint/2010/main" val="18371394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i="0" smtClean="0">
                <a:solidFill>
                  <a:srgbClr val="003399"/>
                </a:solidFill>
                <a:effectLst/>
                <a:latin typeface="+mj-lt"/>
                <a:cs typeface="Times New Roman" pitchFamily="18" charset="0"/>
              </a:rPr>
              <a:t>Chúc tụng Chúa, Đấng muôn đời hằng sống</a:t>
            </a:r>
            <a:endParaRPr lang="en-US" sz="7200" b="0" i="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latin typeface="+mj-lt"/>
                <a:cs typeface="Times New Roman" pitchFamily="18" charset="0"/>
              </a:rPr>
              <a:t>Đáp ca:</a:t>
            </a:r>
            <a:endParaRPr lang="en-US" sz="4400" b="1" u="sng">
              <a:solidFill>
                <a:srgbClr val="C00000"/>
              </a:solidFill>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i="0" smtClean="0">
                <a:solidFill>
                  <a:srgbClr val="003399"/>
                </a:solidFill>
                <a:effectLst/>
                <a:latin typeface="+mj-lt"/>
                <a:cs typeface="Times New Roman" pitchFamily="18" charset="0"/>
              </a:rPr>
              <a:t>Lạy Chúa nói: Triều đại Thiên Chúa đã đến gần. Anh em hãy sám hối và tin vào Tin Mừng.</a:t>
            </a:r>
            <a:endParaRPr lang="en-US" sz="6000" b="0" i="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434372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6137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i="0" smtClean="0">
              <a:solidFill>
                <a:srgbClr val="FFFF00"/>
              </a:solidFill>
              <a:effectLst/>
              <a:latin typeface="+mj-lt"/>
              <a:cs typeface="Times New Roman" pitchFamily="18" charset="0"/>
            </a:endParaRPr>
          </a:p>
          <a:p>
            <a:endParaRPr lang="en-US" sz="4400" b="0" i="0">
              <a:solidFill>
                <a:srgbClr val="FFFF00"/>
              </a:solidFill>
              <a:effectLst/>
              <a:latin typeface="+mj-lt"/>
              <a:cs typeface="Times New Roman" pitchFamily="18" charset="0"/>
            </a:endParaRPr>
          </a:p>
          <a:p>
            <a:r>
              <a:rPr lang="en-US" sz="4400" b="0" i="0" smtClean="0">
                <a:solidFill>
                  <a:srgbClr val="FFFF00"/>
                </a:solidFill>
                <a:effectLst/>
                <a:latin typeface="+mj-lt"/>
                <a:cs typeface="Times New Roman" pitchFamily="18" charset="0"/>
              </a:rPr>
              <a:t>THỨ NĂM</a:t>
            </a:r>
          </a:p>
          <a:p>
            <a:r>
              <a:rPr lang="vi-VN" sz="4400" b="0" i="0">
                <a:solidFill>
                  <a:srgbClr val="FFFF00"/>
                </a:solidFill>
                <a:effectLst/>
                <a:latin typeface="+mj-lt"/>
                <a:cs typeface="Times New Roman" pitchFamily="18" charset="0"/>
              </a:rPr>
              <a:t>SAU CHÚA NHẬT </a:t>
            </a:r>
            <a:r>
              <a:rPr lang="vi-VN" sz="4400" b="0" i="0" smtClean="0">
                <a:solidFill>
                  <a:srgbClr val="FFFF00"/>
                </a:solidFill>
                <a:effectLst/>
                <a:latin typeface="+mj-lt"/>
                <a:cs typeface="Times New Roman" pitchFamily="18" charset="0"/>
              </a:rPr>
              <a:t>X</a:t>
            </a:r>
            <a:r>
              <a:rPr lang="en-US" sz="4400" b="0" i="0" smtClean="0">
                <a:solidFill>
                  <a:srgbClr val="FFFF00"/>
                </a:solidFill>
                <a:effectLst/>
                <a:latin typeface="+mj-lt"/>
                <a:cs typeface="Times New Roman" pitchFamily="18" charset="0"/>
              </a:rPr>
              <a:t>XV</a:t>
            </a:r>
            <a:endParaRPr lang="vi-VN" sz="4400" b="0" i="0">
              <a:solidFill>
                <a:srgbClr val="FFFF00"/>
              </a:solidFill>
              <a:effectLst/>
              <a:latin typeface="+mj-lt"/>
              <a:cs typeface="Times New Roman" pitchFamily="18" charset="0"/>
            </a:endParaRPr>
          </a:p>
          <a:p>
            <a:r>
              <a:rPr lang="vi-VN" sz="4400" b="0" i="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00088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i="0" smtClean="0">
                <a:solidFill>
                  <a:schemeClr val="bg1"/>
                </a:solidFill>
                <a:effectLst/>
                <a:latin typeface="+mj-lt"/>
                <a:cs typeface="Times New Roman" pitchFamily="18" charset="0"/>
              </a:rPr>
              <a:t>Chúa mến chuộng dân người.</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latin typeface="+mj-lt"/>
                <a:cs typeface="Times New Roman" pitchFamily="18" charset="0"/>
              </a:rPr>
              <a:t>Đáp ca:</a:t>
            </a:r>
            <a:endParaRPr lang="en-US" sz="4400" b="1" u="sng">
              <a:solidFill>
                <a:srgbClr val="FFFF00"/>
              </a:solidFill>
              <a:latin typeface="+mj-lt"/>
              <a:cs typeface="Times New Roman" pitchFamily="18" charset="0"/>
            </a:endParaRPr>
          </a:p>
        </p:txBody>
      </p:sp>
    </p:spTree>
    <p:extLst>
      <p:ext uri="{BB962C8B-B14F-4D97-AF65-F5344CB8AC3E}">
        <p14:creationId xmlns:p14="http://schemas.microsoft.com/office/powerpoint/2010/main" val="2641670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i="0">
                <a:solidFill>
                  <a:schemeClr val="bg1"/>
                </a:solidFill>
                <a:effectLst/>
                <a:latin typeface="+mj-lt"/>
                <a:cs typeface="Times New Roman" pitchFamily="18" charset="0"/>
              </a:rPr>
              <a:t>Chúa nói : Chính Thầy là con đường, là sự thật và là sự sống. Không ai có thể đến với Chúa Cha mà không qua Thầy.</a:t>
            </a:r>
            <a:endParaRPr lang="en-US" sz="5800" b="0" i="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i="0">
                <a:solidFill>
                  <a:schemeClr val="bg1"/>
                </a:solidFill>
                <a:effectLst/>
                <a:latin typeface="+mj-lt"/>
              </a:rPr>
              <a:t>này chúng con đang chung lời cầu nguyện cho các</a:t>
            </a:r>
            <a:br>
              <a:rPr lang="vi-VN" sz="5900" b="0" i="0">
                <a:solidFill>
                  <a:schemeClr val="bg1"/>
                </a:solidFill>
                <a:effectLst/>
                <a:latin typeface="+mj-lt"/>
              </a:rPr>
            </a:br>
            <a:r>
              <a:rPr lang="vi-VN" sz="5900" b="0" i="0">
                <a:solidFill>
                  <a:schemeClr val="bg1"/>
                </a:solidFill>
                <a:effectLst/>
                <a:latin typeface="+mj-lt"/>
              </a:rPr>
              <a:t>Giám mục, và những người tham dự Thượng Hội đồng Giám mục thế giới.</a:t>
            </a:r>
            <a:endParaRPr lang="en-US" sz="5900" b="0" i="0" dirty="0">
              <a:solidFill>
                <a:schemeClr val="bg1"/>
              </a:solidFill>
              <a:effectLst/>
              <a:latin typeface="+mj-lt"/>
            </a:endParaRPr>
          </a:p>
        </p:txBody>
      </p:sp>
    </p:spTree>
    <p:extLst>
      <p:ext uri="{BB962C8B-B14F-4D97-AF65-F5344CB8AC3E}">
        <p14:creationId xmlns:p14="http://schemas.microsoft.com/office/powerpoint/2010/main" val="70484355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38425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6137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b="0" i="0" smtClean="0">
                <a:solidFill>
                  <a:srgbClr val="003366"/>
                </a:solidFill>
                <a:effectLst/>
                <a:latin typeface="+mj-lt"/>
              </a:rPr>
              <a:t>THỨ SÁU NGÀY 29-09</a:t>
            </a:r>
            <a:br>
              <a:rPr lang="en-US" sz="5400" b="0" i="0" smtClean="0">
                <a:solidFill>
                  <a:srgbClr val="003366"/>
                </a:solidFill>
                <a:effectLst/>
                <a:latin typeface="+mj-lt"/>
              </a:rPr>
            </a:br>
            <a:r>
              <a:rPr lang="en-US" b="0" i="0" smtClean="0">
                <a:solidFill>
                  <a:srgbClr val="C00000"/>
                </a:solidFill>
                <a:effectLst/>
                <a:latin typeface="+mj-lt"/>
              </a:rPr>
              <a:t>CÁC TỔNG LÃNH THIÊN THẦN</a:t>
            </a:r>
            <a:br>
              <a:rPr lang="en-US" b="0" i="0" smtClean="0">
                <a:solidFill>
                  <a:srgbClr val="C00000"/>
                </a:solidFill>
                <a:effectLst/>
                <a:latin typeface="+mj-lt"/>
              </a:rPr>
            </a:br>
            <a:r>
              <a:rPr lang="en-US" b="0" i="0" smtClean="0">
                <a:solidFill>
                  <a:srgbClr val="C00000"/>
                </a:solidFill>
                <a:effectLst/>
                <a:latin typeface="+mj-lt"/>
              </a:rPr>
              <a:t>MICHAEL, GAPRIEL, RAPHAEL</a:t>
            </a:r>
            <a:r>
              <a:rPr lang="en-US" sz="5400" b="0" i="0" smtClean="0">
                <a:solidFill>
                  <a:srgbClr val="003366"/>
                </a:solidFill>
                <a:effectLst/>
                <a:latin typeface="+mj-lt"/>
              </a:rPr>
              <a:t/>
            </a:r>
            <a:br>
              <a:rPr lang="en-US" sz="5400" b="0" i="0" smtClean="0">
                <a:solidFill>
                  <a:srgbClr val="003366"/>
                </a:solidFill>
                <a:effectLst/>
                <a:latin typeface="+mj-lt"/>
              </a:rPr>
            </a:br>
            <a:r>
              <a:rPr lang="en-US" sz="5400" b="0" i="0" smtClean="0">
                <a:solidFill>
                  <a:srgbClr val="003366"/>
                </a:solidFill>
                <a:effectLst/>
                <a:latin typeface="+mj-lt"/>
              </a:rPr>
              <a:t>LỄ KÍNH</a:t>
            </a:r>
            <a:br>
              <a:rPr lang="en-US" sz="5400" b="0" i="0" smtClean="0">
                <a:solidFill>
                  <a:srgbClr val="003366"/>
                </a:solidFill>
                <a:effectLst/>
                <a:latin typeface="+mj-lt"/>
              </a:rPr>
            </a:br>
            <a:r>
              <a:rPr lang="en-US" b="0" i="0" smtClean="0">
                <a:solidFill>
                  <a:srgbClr val="003366"/>
                </a:solidFill>
                <a:effectLst/>
                <a:latin typeface="+mj-lt"/>
              </a:rPr>
              <a:t>( sách bài đọc quyển 2 trang 803 )</a:t>
            </a:r>
            <a:endParaRPr lang="en-US" b="0" i="0">
              <a:solidFill>
                <a:srgbClr val="003366"/>
              </a:solidFill>
              <a:effectLst/>
              <a:latin typeface="+mj-lt"/>
            </a:endParaRPr>
          </a:p>
        </p:txBody>
      </p:sp>
    </p:spTree>
    <p:extLst>
      <p:ext uri="{BB962C8B-B14F-4D97-AF65-F5344CB8AC3E}">
        <p14:creationId xmlns:p14="http://schemas.microsoft.com/office/powerpoint/2010/main" val="3065632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239520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i="0" u="sng" smtClean="0">
                <a:solidFill>
                  <a:srgbClr val="C00000"/>
                </a:solidFill>
                <a:effectLst/>
                <a:latin typeface="+mj-lt"/>
              </a:rPr>
              <a:t>Đáp ca:</a:t>
            </a:r>
            <a:r>
              <a:rPr lang="en-US" sz="7200" b="0" i="0" smtClean="0">
                <a:solidFill>
                  <a:srgbClr val="003366"/>
                </a:solidFill>
                <a:effectLst/>
                <a:latin typeface="+mj-lt"/>
              </a:rPr>
              <a:t> Lạy Chúa, giữa chư vị thiên thần, này con xin đàn ca kính Chúa.</a:t>
            </a:r>
            <a:endParaRPr lang="en-US" sz="7200" b="0" i="0">
              <a:solidFill>
                <a:srgbClr val="003366"/>
              </a:solidFill>
              <a:effectLst/>
              <a:latin typeface="+mj-lt"/>
            </a:endParaRPr>
          </a:p>
        </p:txBody>
      </p:sp>
    </p:spTree>
    <p:extLst>
      <p:ext uri="{BB962C8B-B14F-4D97-AF65-F5344CB8AC3E}">
        <p14:creationId xmlns:p14="http://schemas.microsoft.com/office/powerpoint/2010/main" val="1147129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6000" b="0" i="0" u="sng" smtClean="0">
                <a:solidFill>
                  <a:srgbClr val="C00000"/>
                </a:solidFill>
                <a:effectLst/>
                <a:latin typeface="+mj-lt"/>
              </a:rPr>
              <a:t>Alleluia-alleluia:</a:t>
            </a:r>
            <a:r>
              <a:rPr lang="en-US" sz="6000" b="0" i="0" smtClean="0">
                <a:solidFill>
                  <a:srgbClr val="003366"/>
                </a:solidFill>
                <a:effectLst/>
                <a:latin typeface="+mj-lt"/>
              </a:rPr>
              <a:t> Chúc tụng Chúa đi, toàn thể thiên binh hằng hầu cận và tuân hành thánh ý. </a:t>
            </a:r>
            <a:r>
              <a:rPr lang="en-US" sz="6000" b="0" i="0" u="sng" smtClean="0">
                <a:solidFill>
                  <a:srgbClr val="C00000"/>
                </a:solidFill>
                <a:effectLst/>
                <a:latin typeface="+mj-lt"/>
              </a:rPr>
              <a:t>Alleluia.</a:t>
            </a:r>
            <a:endParaRPr lang="en-US" sz="6000" b="0" i="0" u="sng">
              <a:solidFill>
                <a:srgbClr val="C00000"/>
              </a:solidFill>
              <a:effectLst/>
              <a:latin typeface="+mj-lt"/>
            </a:endParaRPr>
          </a:p>
        </p:txBody>
      </p:sp>
    </p:spTree>
    <p:extLst>
      <p:ext uri="{BB962C8B-B14F-4D97-AF65-F5344CB8AC3E}">
        <p14:creationId xmlns:p14="http://schemas.microsoft.com/office/powerpoint/2010/main" val="2446982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668714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i="0">
                <a:solidFill>
                  <a:schemeClr val="bg1"/>
                </a:solidFill>
                <a:effectLst/>
                <a:latin typeface="+mj-lt"/>
                <a:cs typeface="Times New Roman" pitchFamily="18" charset="0"/>
              </a:rPr>
              <a:t>Xin Chúa làm nên cuộc Hiện Xuống mới trong đời sống Hội</a:t>
            </a:r>
            <a:br>
              <a:rPr lang="vi-VN" sz="4800" b="0" i="0">
                <a:solidFill>
                  <a:schemeClr val="bg1"/>
                </a:solidFill>
                <a:effectLst/>
                <a:latin typeface="+mj-lt"/>
                <a:cs typeface="Times New Roman" pitchFamily="18" charset="0"/>
              </a:rPr>
            </a:br>
            <a:r>
              <a:rPr lang="vi-VN" sz="4800" b="0" i="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i="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902043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6137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92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i="0" smtClean="0">
              <a:solidFill>
                <a:srgbClr val="FFFF00"/>
              </a:solidFill>
              <a:effectLst/>
              <a:latin typeface="+mj-lt"/>
              <a:cs typeface="Times New Roman" pitchFamily="18" charset="0"/>
            </a:endParaRPr>
          </a:p>
          <a:p>
            <a:endParaRPr lang="en-US" sz="4400" b="0" i="0">
              <a:solidFill>
                <a:srgbClr val="FFFF00"/>
              </a:solidFill>
              <a:effectLst/>
              <a:latin typeface="+mj-lt"/>
              <a:cs typeface="Times New Roman" pitchFamily="18" charset="0"/>
            </a:endParaRPr>
          </a:p>
          <a:p>
            <a:r>
              <a:rPr lang="en-US" sz="4400" b="0" i="0" smtClean="0">
                <a:solidFill>
                  <a:srgbClr val="FFFF00"/>
                </a:solidFill>
                <a:effectLst/>
                <a:latin typeface="+mj-lt"/>
                <a:cs typeface="Times New Roman" pitchFamily="18" charset="0"/>
              </a:rPr>
              <a:t>THỨ SÁU</a:t>
            </a:r>
          </a:p>
          <a:p>
            <a:r>
              <a:rPr lang="vi-VN" sz="4400" b="0" i="0">
                <a:solidFill>
                  <a:srgbClr val="FFFF00"/>
                </a:solidFill>
                <a:effectLst/>
                <a:latin typeface="+mj-lt"/>
                <a:cs typeface="Times New Roman" pitchFamily="18" charset="0"/>
              </a:rPr>
              <a:t>SAU CHÚA NHẬT </a:t>
            </a:r>
            <a:r>
              <a:rPr lang="vi-VN" sz="4400" b="0" i="0" smtClean="0">
                <a:solidFill>
                  <a:srgbClr val="FFFF00"/>
                </a:solidFill>
                <a:effectLst/>
                <a:latin typeface="+mj-lt"/>
                <a:cs typeface="Times New Roman" pitchFamily="18" charset="0"/>
              </a:rPr>
              <a:t>X</a:t>
            </a:r>
            <a:r>
              <a:rPr lang="en-US" sz="4400" b="0" i="0" smtClean="0">
                <a:solidFill>
                  <a:srgbClr val="FFFF00"/>
                </a:solidFill>
                <a:effectLst/>
                <a:latin typeface="+mj-lt"/>
                <a:cs typeface="Times New Roman" pitchFamily="18" charset="0"/>
              </a:rPr>
              <a:t>XV</a:t>
            </a:r>
            <a:r>
              <a:rPr lang="vi-VN" sz="4400" b="0" i="0" smtClean="0">
                <a:solidFill>
                  <a:srgbClr val="FFFF00"/>
                </a:solidFill>
                <a:effectLst/>
                <a:latin typeface="+mj-lt"/>
                <a:cs typeface="Times New Roman" pitchFamily="18" charset="0"/>
              </a:rPr>
              <a:t> </a:t>
            </a:r>
            <a:endParaRPr lang="vi-VN" sz="4400" b="0" i="0">
              <a:solidFill>
                <a:srgbClr val="FFFF00"/>
              </a:solidFill>
              <a:effectLst/>
              <a:latin typeface="+mj-lt"/>
              <a:cs typeface="Times New Roman" pitchFamily="18" charset="0"/>
            </a:endParaRPr>
          </a:p>
          <a:p>
            <a:r>
              <a:rPr lang="vi-VN" sz="4400" b="0" i="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01828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0" i="0" smtClean="0">
                <a:solidFill>
                  <a:schemeClr val="bg1"/>
                </a:solidFill>
                <a:effectLst/>
                <a:latin typeface="+mj-lt"/>
                <a:cs typeface="Times New Roman" pitchFamily="18" charset="0"/>
              </a:rPr>
              <a:t>Hãy cậy trông Thiên Chúa, tôi còn tán tụng Người, Người là Đấng cứu độ, là Thiên Chúa của tôi.</a:t>
            </a:r>
            <a:endParaRPr lang="en-US" sz="6000" b="0" i="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i="0">
                <a:solidFill>
                  <a:schemeClr val="bg1"/>
                </a:solidFill>
                <a:effectLst/>
                <a:latin typeface="+mj-lt"/>
                <a:cs typeface="Times New Roman" pitchFamily="18" charset="0"/>
              </a:rPr>
              <a:t>Con Người đến để phục vụ, và hiến mạng sống làm giá chuộc muôn người.</a:t>
            </a:r>
            <a:endParaRPr lang="en-US" sz="6600" b="0" i="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375333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514175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6137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i="0">
                <a:solidFill>
                  <a:schemeClr val="bg1"/>
                </a:solidFill>
                <a:effectLst/>
                <a:latin typeface="+mj-lt"/>
              </a:rPr>
              <a:t>để các ngài cùng nhau tìm hiểu những điều đẹp ý</a:t>
            </a:r>
            <a:r>
              <a:rPr lang="en-US" sz="5400" b="0" i="0">
                <a:solidFill>
                  <a:schemeClr val="bg1"/>
                </a:solidFill>
                <a:effectLst/>
                <a:latin typeface="+mj-lt"/>
              </a:rPr>
              <a:t> </a:t>
            </a:r>
            <a:r>
              <a:rPr lang="vi-VN" sz="5400" b="0" i="0">
                <a:solidFill>
                  <a:schemeClr val="bg1"/>
                </a:solidFill>
                <a:effectLst/>
                <a:latin typeface="+mj-lt"/>
              </a:rPr>
              <a:t>Chúa, và hướng dẫn đoàn Dân Chúa thực thi những điều Chúa truyền dạy</a:t>
            </a:r>
            <a:r>
              <a:rPr lang="en-US" sz="5400" b="0" i="0">
                <a:solidFill>
                  <a:schemeClr val="bg1"/>
                </a:solidFill>
                <a:effectLst/>
                <a:latin typeface="+mj-lt"/>
              </a:rPr>
              <a:t>.</a:t>
            </a:r>
          </a:p>
        </p:txBody>
      </p:sp>
    </p:spTree>
    <p:extLst>
      <p:ext uri="{BB962C8B-B14F-4D97-AF65-F5344CB8AC3E}">
        <p14:creationId xmlns:p14="http://schemas.microsoft.com/office/powerpoint/2010/main" val="260536606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i="0" smtClean="0">
              <a:solidFill>
                <a:srgbClr val="FFFF00"/>
              </a:solidFill>
              <a:effectLst/>
              <a:latin typeface="+mj-lt"/>
              <a:cs typeface="Times New Roman" pitchFamily="18" charset="0"/>
            </a:endParaRPr>
          </a:p>
          <a:p>
            <a:endParaRPr lang="en-US" sz="4400" b="0" i="0">
              <a:solidFill>
                <a:srgbClr val="FFFF00"/>
              </a:solidFill>
              <a:effectLst/>
              <a:latin typeface="+mj-lt"/>
              <a:cs typeface="Times New Roman" pitchFamily="18" charset="0"/>
            </a:endParaRPr>
          </a:p>
          <a:p>
            <a:r>
              <a:rPr lang="en-US" sz="4400" b="0" i="0" smtClean="0">
                <a:solidFill>
                  <a:srgbClr val="FFFF00"/>
                </a:solidFill>
                <a:effectLst/>
                <a:latin typeface="+mj-lt"/>
                <a:cs typeface="Times New Roman" pitchFamily="18" charset="0"/>
              </a:rPr>
              <a:t>THỨ BẢY</a:t>
            </a:r>
          </a:p>
          <a:p>
            <a:r>
              <a:rPr lang="vi-VN" sz="4400" b="0" i="0">
                <a:solidFill>
                  <a:srgbClr val="FFFF00"/>
                </a:solidFill>
                <a:effectLst/>
                <a:latin typeface="+mj-lt"/>
                <a:cs typeface="Times New Roman" pitchFamily="18" charset="0"/>
              </a:rPr>
              <a:t>SAU CHÚA NHẬT </a:t>
            </a:r>
            <a:r>
              <a:rPr lang="vi-VN" sz="4400" b="0" i="0" smtClean="0">
                <a:solidFill>
                  <a:srgbClr val="FFFF00"/>
                </a:solidFill>
                <a:effectLst/>
                <a:latin typeface="+mj-lt"/>
                <a:cs typeface="Times New Roman" pitchFamily="18" charset="0"/>
              </a:rPr>
              <a:t>X</a:t>
            </a:r>
            <a:r>
              <a:rPr lang="en-US" sz="4400" b="0" i="0" smtClean="0">
                <a:solidFill>
                  <a:srgbClr val="FFFF00"/>
                </a:solidFill>
                <a:effectLst/>
                <a:latin typeface="+mj-lt"/>
                <a:cs typeface="Times New Roman" pitchFamily="18" charset="0"/>
              </a:rPr>
              <a:t>XV</a:t>
            </a:r>
            <a:r>
              <a:rPr lang="vi-VN" sz="4400" b="0" i="0" smtClean="0">
                <a:solidFill>
                  <a:srgbClr val="FFFF00"/>
                </a:solidFill>
                <a:effectLst/>
                <a:latin typeface="+mj-lt"/>
                <a:cs typeface="Times New Roman" pitchFamily="18" charset="0"/>
              </a:rPr>
              <a:t> </a:t>
            </a:r>
            <a:endParaRPr lang="vi-VN" sz="4400" b="0" i="0">
              <a:solidFill>
                <a:srgbClr val="FFFF00"/>
              </a:solidFill>
              <a:effectLst/>
              <a:latin typeface="+mj-lt"/>
              <a:cs typeface="Times New Roman" pitchFamily="18" charset="0"/>
            </a:endParaRPr>
          </a:p>
          <a:p>
            <a:r>
              <a:rPr lang="vi-VN" sz="4400" b="0" i="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500656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i="0" smtClean="0">
                <a:solidFill>
                  <a:schemeClr val="bg1"/>
                </a:solidFill>
                <a:effectLst/>
                <a:latin typeface="+mj-lt"/>
                <a:cs typeface="Times New Roman" pitchFamily="18" charset="0"/>
              </a:rPr>
              <a:t>Chúa canh giữ chúng ta như mục tử canh giữ đàn chiên.</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i="0">
                <a:solidFill>
                  <a:schemeClr val="bg1"/>
                </a:solidFill>
                <a:effectLst/>
                <a:latin typeface="+mj-lt"/>
                <a:cs typeface="Times New Roman" pitchFamily="18" charset="0"/>
              </a:rPr>
              <a:t>Đấng Cứu Độ chúng ta là Đức Giê-su Ki-tô đã tiêu diệt thần chết, và đã dùng Tin Mừng mà làm sáng tỏ phúc trường sinh.</a:t>
            </a:r>
            <a:endParaRPr lang="en-US" sz="5800" b="0" i="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638614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a:solidFill>
                  <a:schemeClr val="bg1"/>
                </a:solidFill>
                <a:latin typeface="+mj-lt"/>
                <a:cs typeface="Times New Roman" pitchFamily="18" charset="0"/>
              </a:rPr>
              <a:t>Xin hãy đến, lạy Chúa là Đấng không ngừng đổi mới</a:t>
            </a:r>
          </a:p>
          <a:p>
            <a:pPr algn="just"/>
            <a:r>
              <a:rPr lang="vi-VN" sz="7200">
                <a:solidFill>
                  <a:schemeClr val="bg1"/>
                </a:solidFill>
                <a:latin typeface="+mj-lt"/>
                <a:cs typeface="Times New Roman" pitchFamily="18" charset="0"/>
              </a:rPr>
              <a:t>mọi sự!</a:t>
            </a:r>
            <a:endParaRPr lang="en-US" sz="7200" b="0" i="0">
              <a:solidFill>
                <a:schemeClr val="bg1"/>
              </a:solidFill>
              <a:effectLst/>
              <a:latin typeface="+mj-lt"/>
              <a:cs typeface="Times New Roman" pitchFamily="18" charset="0"/>
            </a:endParaRPr>
          </a:p>
        </p:txBody>
      </p:sp>
      <p:sp>
        <p:nvSpPr>
          <p:cNvPr id="2" name="TextBox 1"/>
          <p:cNvSpPr txBox="1"/>
          <p:nvPr/>
        </p:nvSpPr>
        <p:spPr>
          <a:xfrm>
            <a:off x="0" y="26670"/>
            <a:ext cx="4831772" cy="769441"/>
          </a:xfrm>
          <a:prstGeom prst="rect">
            <a:avLst/>
          </a:prstGeom>
          <a:noFill/>
        </p:spPr>
        <p:txBody>
          <a:bodyPr wrap="none" rtlCol="0">
            <a:spAutoFit/>
          </a:bodyPr>
          <a:lstStyle/>
          <a:p>
            <a:r>
              <a:rPr lang="en-US" sz="4400" b="1" smtClean="0">
                <a:solidFill>
                  <a:srgbClr val="FFFF00"/>
                </a:solidFill>
                <a:effectLst>
                  <a:outerShdw blurRad="38100" dist="38100" dir="2700000" algn="tl">
                    <a:srgbClr val="000000">
                      <a:alpha val="43137"/>
                    </a:srgbClr>
                  </a:outerShdw>
                </a:effectLst>
                <a:cs typeface="Times New Roman" pitchFamily="18" charset="0"/>
              </a:rPr>
              <a:t>Lời Nguyện Tín Hữu</a:t>
            </a:r>
            <a:endParaRPr lang="en-US" sz="4400" b="1">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613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i="0">
                <a:solidFill>
                  <a:schemeClr val="bg1"/>
                </a:solidFill>
                <a:effectLst/>
                <a:latin typeface="+mj-lt"/>
              </a:rPr>
              <a:t>Các giáo phận Việt Nam chúng con, </a:t>
            </a:r>
            <a:br>
              <a:rPr lang="vi-VN" b="0" i="0">
                <a:solidFill>
                  <a:schemeClr val="bg1"/>
                </a:solidFill>
                <a:effectLst/>
                <a:latin typeface="+mj-lt"/>
              </a:rPr>
            </a:br>
            <a:r>
              <a:rPr lang="vi-VN" b="0" i="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i="0">
              <a:solidFill>
                <a:schemeClr val="bg1"/>
              </a:solidFill>
              <a:effectLst/>
              <a:latin typeface="+mj-lt"/>
            </a:endParaRPr>
          </a:p>
        </p:txBody>
      </p:sp>
    </p:spTree>
    <p:extLst>
      <p:ext uri="{BB962C8B-B14F-4D97-AF65-F5344CB8AC3E}">
        <p14:creationId xmlns:p14="http://schemas.microsoft.com/office/powerpoint/2010/main" val="112629254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i="0">
                <a:solidFill>
                  <a:schemeClr val="bg1"/>
                </a:solidFill>
                <a:effectLst/>
                <a:latin typeface="+mj-lt"/>
              </a:rPr>
              <a:t>thái độ tham gia và lòng nhiệt thành trong sứ vụ của Hội</a:t>
            </a:r>
            <a:br>
              <a:rPr lang="vi-VN" sz="4900" b="0" i="0">
                <a:solidFill>
                  <a:schemeClr val="bg1"/>
                </a:solidFill>
                <a:effectLst/>
                <a:latin typeface="+mj-lt"/>
              </a:rPr>
            </a:br>
            <a:r>
              <a:rPr lang="vi-VN" sz="4900" b="0" i="0">
                <a:solidFill>
                  <a:schemeClr val="bg1"/>
                </a:solidFill>
                <a:effectLst/>
                <a:latin typeface="+mj-lt"/>
              </a:rPr>
              <a:t>Thánh, Nhờ lời chuyển cầu của Đức Trinh Nữ Maria, Nữ Vương các Tông đồ và là Mẹ của Hội Thánh,</a:t>
            </a:r>
            <a:endParaRPr lang="en-US" sz="4900" b="0" i="0">
              <a:solidFill>
                <a:schemeClr val="bg1"/>
              </a:solidFill>
              <a:effectLst/>
              <a:latin typeface="+mj-lt"/>
            </a:endParaRPr>
          </a:p>
        </p:txBody>
      </p:sp>
    </p:spTree>
    <p:extLst>
      <p:ext uri="{BB962C8B-B14F-4D97-AF65-F5344CB8AC3E}">
        <p14:creationId xmlns:p14="http://schemas.microsoft.com/office/powerpoint/2010/main" val="172072171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i="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i="0">
                <a:solidFill>
                  <a:srgbClr val="FFFF00"/>
                </a:solidFill>
                <a:effectLst/>
                <a:latin typeface="+mj-lt"/>
                <a:cs typeface="Times New Roman" pitchFamily="18" charset="0"/>
              </a:rPr>
              <a:t>Amen.</a:t>
            </a:r>
            <a:endParaRPr lang="en-US" sz="5400" b="0" i="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9530835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614</Words>
  <Application>Microsoft Office PowerPoint</Application>
  <PresentationFormat>On-screen Show (16:9)</PresentationFormat>
  <Paragraphs>95</Paragraphs>
  <Slides>66</Slides>
  <Notes>0</Notes>
  <HiddenSlides>0</HiddenSlides>
  <MMClips>0</MMClips>
  <ScaleCrop>false</ScaleCrop>
  <HeadingPairs>
    <vt:vector size="4" baseType="variant">
      <vt:variant>
        <vt:lpstr>Theme</vt:lpstr>
      </vt:variant>
      <vt:variant>
        <vt:i4>20</vt:i4>
      </vt:variant>
      <vt:variant>
        <vt:lpstr>Slide Titles</vt:lpstr>
      </vt:variant>
      <vt:variant>
        <vt:i4>66</vt:i4>
      </vt:variant>
    </vt:vector>
  </HeadingPairs>
  <TitlesOfParts>
    <vt:vector size="86" baseType="lpstr">
      <vt:lpstr>Office Theme</vt:lpstr>
      <vt:lpstr>1_Office Theme</vt:lpstr>
      <vt:lpstr>2_Office Theme</vt:lpstr>
      <vt:lpstr>3_Office Theme</vt:lpstr>
      <vt:lpstr>4_Office Theme</vt:lpstr>
      <vt:lpstr>5_Office Theme</vt:lpstr>
      <vt:lpstr>6_Office Theme</vt:lpstr>
      <vt:lpstr>10_Office Theme</vt:lpstr>
      <vt:lpstr>12_Office Theme</vt:lpstr>
      <vt:lpstr>8_Office Theme</vt:lpstr>
      <vt:lpstr>11_Office Theme</vt:lpstr>
      <vt:lpstr>7_Office Theme</vt:lpstr>
      <vt:lpstr>13_Office Theme</vt:lpstr>
      <vt:lpstr>9_Office Theme</vt:lpstr>
      <vt:lpstr>14_Office Theme</vt:lpstr>
      <vt:lpstr>15_Office Theme</vt:lpstr>
      <vt:lpstr>16_Office Theme</vt:lpstr>
      <vt:lpstr>17_Office Theme</vt:lpstr>
      <vt:lpstr>18_Office Theme</vt:lpstr>
      <vt:lpstr>19_Office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SÁU NGÀY 29-09 CÁC TỔNG LÃNH THIÊN THẦN MICHAEL, GAPRIEL, RAPHAEL LỄ KÍNH ( sách bài đọc quyển 2 trang 803 )</vt:lpstr>
      <vt:lpstr>PowerPoint Presentation</vt:lpstr>
      <vt:lpstr>Đáp ca: Lạy Chúa, giữa chư vị thiên thần, này con xin đàn ca kính Chúa.</vt:lpstr>
      <vt:lpstr>Alleluia-alleluia: Chúc tụng Chúa đi, toàn thể thiên binh hằng hầu cận và tuân hành thánh ý.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77</cp:revision>
  <dcterms:created xsi:type="dcterms:W3CDTF">2022-10-30T00:36:35Z</dcterms:created>
  <dcterms:modified xsi:type="dcterms:W3CDTF">2023-09-20T22:55:28Z</dcterms:modified>
</cp:coreProperties>
</file>