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68" r:id="rId8"/>
    <p:sldMasterId id="2147483792" r:id="rId9"/>
    <p:sldMasterId id="2147483804" r:id="rId10"/>
    <p:sldMasterId id="2147483828" r:id="rId11"/>
    <p:sldMasterId id="2147483840" r:id="rId12"/>
    <p:sldMasterId id="2147483864" r:id="rId13"/>
    <p:sldMasterId id="2147483876" r:id="rId14"/>
    <p:sldMasterId id="2147483888" r:id="rId15"/>
    <p:sldMasterId id="2147483900" r:id="rId16"/>
    <p:sldMasterId id="2147483912" r:id="rId17"/>
    <p:sldMasterId id="2147483924" r:id="rId18"/>
    <p:sldMasterId id="2147483936" r:id="rId19"/>
    <p:sldMasterId id="2147483948" r:id="rId20"/>
    <p:sldMasterId id="2147483960" r:id="rId21"/>
    <p:sldMasterId id="2147483972" r:id="rId22"/>
    <p:sldMasterId id="2147483984" r:id="rId23"/>
    <p:sldMasterId id="2147483996" r:id="rId24"/>
    <p:sldMasterId id="2147484008" r:id="rId25"/>
    <p:sldMasterId id="2147484020" r:id="rId26"/>
    <p:sldMasterId id="2147484032" r:id="rId27"/>
    <p:sldMasterId id="2147484044" r:id="rId28"/>
    <p:sldMasterId id="2147484056" r:id="rId29"/>
    <p:sldMasterId id="2147484068" r:id="rId30"/>
    <p:sldMasterId id="2147484080" r:id="rId31"/>
    <p:sldMasterId id="2147484092" r:id="rId32"/>
    <p:sldMasterId id="2147484104" r:id="rId33"/>
  </p:sldMasterIdLst>
  <p:notesMasterIdLst>
    <p:notesMasterId r:id="rId116"/>
  </p:notesMasterIdLst>
  <p:sldIdLst>
    <p:sldId id="261" r:id="rId34"/>
    <p:sldId id="322" r:id="rId35"/>
    <p:sldId id="323" r:id="rId36"/>
    <p:sldId id="324" r:id="rId37"/>
    <p:sldId id="325" r:id="rId38"/>
    <p:sldId id="326" r:id="rId39"/>
    <p:sldId id="327" r:id="rId40"/>
    <p:sldId id="328" r:id="rId41"/>
    <p:sldId id="329" r:id="rId42"/>
    <p:sldId id="343" r:id="rId43"/>
    <p:sldId id="339" r:id="rId44"/>
    <p:sldId id="340" r:id="rId45"/>
    <p:sldId id="341" r:id="rId46"/>
    <p:sldId id="342" r:id="rId47"/>
    <p:sldId id="344" r:id="rId48"/>
    <p:sldId id="353" r:id="rId49"/>
    <p:sldId id="372" r:id="rId50"/>
    <p:sldId id="364" r:id="rId51"/>
    <p:sldId id="266" r:id="rId52"/>
    <p:sldId id="256" r:id="rId53"/>
    <p:sldId id="345" r:id="rId54"/>
    <p:sldId id="257" r:id="rId55"/>
    <p:sldId id="258" r:id="rId56"/>
    <p:sldId id="330" r:id="rId57"/>
    <p:sldId id="354" r:id="rId58"/>
    <p:sldId id="373" r:id="rId59"/>
    <p:sldId id="371" r:id="rId60"/>
    <p:sldId id="259" r:id="rId61"/>
    <p:sldId id="267" r:id="rId62"/>
    <p:sldId id="331" r:id="rId63"/>
    <p:sldId id="308" r:id="rId64"/>
    <p:sldId id="271" r:id="rId65"/>
    <p:sldId id="363" r:id="rId66"/>
    <p:sldId id="355" r:id="rId67"/>
    <p:sldId id="374" r:id="rId68"/>
    <p:sldId id="370" r:id="rId69"/>
    <p:sldId id="337" r:id="rId70"/>
    <p:sldId id="289" r:id="rId71"/>
    <p:sldId id="298" r:id="rId72"/>
    <p:sldId id="315" r:id="rId73"/>
    <p:sldId id="291" r:id="rId74"/>
    <p:sldId id="332" r:id="rId75"/>
    <p:sldId id="356" r:id="rId76"/>
    <p:sldId id="375" r:id="rId77"/>
    <p:sldId id="365" r:id="rId78"/>
    <p:sldId id="313" r:id="rId79"/>
    <p:sldId id="276" r:id="rId80"/>
    <p:sldId id="333" r:id="rId81"/>
    <p:sldId id="321" r:id="rId82"/>
    <p:sldId id="278" r:id="rId83"/>
    <p:sldId id="362" r:id="rId84"/>
    <p:sldId id="357" r:id="rId85"/>
    <p:sldId id="376" r:id="rId86"/>
    <p:sldId id="369" r:id="rId87"/>
    <p:sldId id="279" r:id="rId88"/>
    <p:sldId id="280" r:id="rId89"/>
    <p:sldId id="334" r:id="rId90"/>
    <p:sldId id="281" r:id="rId91"/>
    <p:sldId id="282" r:id="rId92"/>
    <p:sldId id="361" r:id="rId93"/>
    <p:sldId id="377" r:id="rId94"/>
    <p:sldId id="358" r:id="rId95"/>
    <p:sldId id="368" r:id="rId96"/>
    <p:sldId id="350" r:id="rId97"/>
    <p:sldId id="346" r:id="rId98"/>
    <p:sldId id="347" r:id="rId99"/>
    <p:sldId id="348" r:id="rId100"/>
    <p:sldId id="349" r:id="rId101"/>
    <p:sldId id="351" r:id="rId102"/>
    <p:sldId id="359" r:id="rId103"/>
    <p:sldId id="378" r:id="rId104"/>
    <p:sldId id="366" r:id="rId105"/>
    <p:sldId id="283" r:id="rId106"/>
    <p:sldId id="284" r:id="rId107"/>
    <p:sldId id="352" r:id="rId108"/>
    <p:sldId id="285" r:id="rId109"/>
    <p:sldId id="286" r:id="rId110"/>
    <p:sldId id="335" r:id="rId111"/>
    <p:sldId id="360" r:id="rId112"/>
    <p:sldId id="379" r:id="rId113"/>
    <p:sldId id="367" r:id="rId114"/>
    <p:sldId id="287"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09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6" Type="http://schemas.openxmlformats.org/officeDocument/2006/relationships/slideMaster" Target="slideMasters/slideMaster16.xml"/><Relationship Id="rId107" Type="http://schemas.openxmlformats.org/officeDocument/2006/relationships/slide" Target="slides/slide7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102" Type="http://schemas.openxmlformats.org/officeDocument/2006/relationships/slide" Target="slides/slide69.xml"/><Relationship Id="rId110" Type="http://schemas.openxmlformats.org/officeDocument/2006/relationships/slide" Target="slides/slide77.xml"/><Relationship Id="rId115"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slide" Target="slides/slide57.xml"/><Relationship Id="rId95"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13" Type="http://schemas.openxmlformats.org/officeDocument/2006/relationships/slide" Target="slides/slide80.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slide" Target="slides/slide70.xml"/><Relationship Id="rId108" Type="http://schemas.openxmlformats.org/officeDocument/2006/relationships/slide" Target="slides/slide75.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11"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6" Type="http://schemas.openxmlformats.org/officeDocument/2006/relationships/slide" Target="slides/slide73.xml"/><Relationship Id="rId114" Type="http://schemas.openxmlformats.org/officeDocument/2006/relationships/slide" Target="slides/slide81.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43921"/>
      </p:ext>
    </p:extLst>
  </p:cSld>
  <p:clrMapOvr>
    <a:masterClrMapping/>
  </p:clrMapOvr>
  <p:transition spd="slow" advClick="0"/>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17789"/>
      </p:ext>
    </p:extLst>
  </p:cSld>
  <p:clrMapOvr>
    <a:masterClrMapping/>
  </p:clrMapOvr>
  <p:transition spd="slow" advClick="0"/>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75586"/>
      </p:ext>
    </p:extLst>
  </p:cSld>
  <p:clrMapOvr>
    <a:masterClrMapping/>
  </p:clrMapOvr>
  <p:transition spd="slow" advClick="0"/>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21769"/>
      </p:ext>
    </p:extLst>
  </p:cSld>
  <p:clrMapOvr>
    <a:masterClrMapping/>
  </p:clrMapOvr>
  <p:transition spd="slow" advClick="0"/>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1843"/>
      </p:ext>
    </p:extLst>
  </p:cSld>
  <p:clrMapOvr>
    <a:masterClrMapping/>
  </p:clrMapOvr>
  <p:transition spd="slow"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83624"/>
      </p:ext>
    </p:extLst>
  </p:cSld>
  <p:clrMapOvr>
    <a:masterClrMapping/>
  </p:clrMapOvr>
  <p:transition spd="slow" advClick="0"/>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603"/>
      </p:ext>
    </p:extLst>
  </p:cSld>
  <p:clrMapOvr>
    <a:masterClrMapping/>
  </p:clrMapOvr>
  <p:transition spd="slow" advClick="0"/>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64084"/>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14504"/>
      </p:ext>
    </p:extLst>
  </p:cSld>
  <p:clrMapOvr>
    <a:masterClrMapping/>
  </p:clrMapOvr>
  <p:transition spd="slow" advClick="0"/>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342558"/>
      </p:ext>
    </p:extLst>
  </p:cSld>
  <p:clrMapOvr>
    <a:masterClrMapping/>
  </p:clrMapOvr>
  <p:transition spd="slow" advClick="0"/>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95603"/>
      </p:ext>
    </p:extLst>
  </p:cSld>
  <p:clrMapOvr>
    <a:masterClrMapping/>
  </p:clrMapOvr>
  <p:transition spd="slow" advClick="0"/>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06902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9555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9846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2502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8890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4762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72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794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8732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9661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6246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2703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1550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290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4461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7850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004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2226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962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2530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8604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1726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49063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81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055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3091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4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576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4635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091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7392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181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7988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4679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9983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2470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86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062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993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5223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653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25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919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4195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864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581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99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398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651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388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42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468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922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7659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6527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4067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1177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37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74660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81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35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7464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347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5079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465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9356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85952"/>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95868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6817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1221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16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3079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1376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1296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4420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50864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8100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440469"/>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8436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355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523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255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5289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907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5505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2082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5040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60005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151369"/>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37696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29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48122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8666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324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88695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818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69397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419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3201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649553"/>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4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26332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8994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07792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577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64649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3775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25963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5389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214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6495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4809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26332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899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0779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5777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6464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3775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25963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53899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21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7166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4243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917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35879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4425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1485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4584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987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30729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313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6678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71663"/>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4243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9175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35879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44251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1485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4584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987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307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31385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6678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716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4243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9175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35879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44251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148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4584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9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30729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31385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6678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71663"/>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4243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9175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35879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44251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1485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45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987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3072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3138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66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2196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8837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2955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96688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8329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3148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2805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98811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66898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86617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19729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19729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40461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40461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40461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40461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0.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6.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latin typeface="+mj-lt"/>
              <a:cs typeface="Times New Roman" pitchFamily="18" charset="0"/>
            </a:endParaRPr>
          </a:p>
          <a:p>
            <a:endParaRPr lang="en-US" b="1" smtClean="0">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ĐÁP CA </a:t>
            </a:r>
          </a:p>
          <a:p>
            <a:r>
              <a:rPr lang="en-US" sz="4400" b="1" smtClean="0">
                <a:solidFill>
                  <a:srgbClr val="FFFF00"/>
                </a:solidFill>
                <a:effectLst/>
                <a:latin typeface="+mj-lt"/>
                <a:cs typeface="Times New Roman" pitchFamily="18" charset="0"/>
              </a:rPr>
              <a:t>SAU CHÚA NHẬT XXVI</a:t>
            </a:r>
          </a:p>
          <a:p>
            <a:r>
              <a:rPr lang="en-US" sz="4400" b="1" smtClean="0">
                <a:solidFill>
                  <a:srgbClr val="FFFF00"/>
                </a:solidFill>
                <a:effectLst/>
                <a:latin typeface="+mj-lt"/>
                <a:cs typeface="Times New Roman" pitchFamily="18" charset="0"/>
              </a:rPr>
              <a:t>THƯỜNG NIÊN</a:t>
            </a:r>
            <a:endParaRPr lang="en-US" sz="4400" b="1">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47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4781550"/>
          </a:xfrm>
        </p:spPr>
        <p:txBody>
          <a:bodyPr>
            <a:normAutofit lnSpcReduction="10000"/>
          </a:bodyPr>
          <a:lstStyle/>
          <a:p>
            <a:endParaRPr lang="en-US" b="1" smtClean="0">
              <a:solidFill>
                <a:srgbClr val="003399"/>
              </a:solidFill>
              <a:effectLst/>
              <a:latin typeface="+mj-lt"/>
              <a:cs typeface="Times New Roman" pitchFamily="18" charset="0"/>
            </a:endParaRPr>
          </a:p>
          <a:p>
            <a:r>
              <a:rPr lang="en-US" sz="4400" b="1" smtClean="0">
                <a:solidFill>
                  <a:srgbClr val="003399"/>
                </a:solidFill>
                <a:effectLst/>
                <a:latin typeface="+mj-lt"/>
                <a:cs typeface="Times New Roman" pitchFamily="18" charset="0"/>
              </a:rPr>
              <a:t>THỨ HAI, </a:t>
            </a:r>
            <a:r>
              <a:rPr lang="vi-VN" sz="4400" b="1" smtClean="0">
                <a:solidFill>
                  <a:srgbClr val="003399"/>
                </a:solidFill>
                <a:effectLst/>
                <a:latin typeface="+mj-lt"/>
                <a:cs typeface="Times New Roman" pitchFamily="18" charset="0"/>
              </a:rPr>
              <a:t>SAU </a:t>
            </a:r>
            <a:r>
              <a:rPr lang="vi-VN" sz="4400" b="1">
                <a:solidFill>
                  <a:srgbClr val="003399"/>
                </a:solidFill>
                <a:effectLst/>
                <a:latin typeface="+mj-lt"/>
                <a:cs typeface="Times New Roman" pitchFamily="18" charset="0"/>
              </a:rPr>
              <a:t>CHÚA NHẬT </a:t>
            </a:r>
            <a:r>
              <a:rPr lang="en-US" sz="4400" b="1" smtClean="0">
                <a:solidFill>
                  <a:srgbClr val="003399"/>
                </a:solidFill>
                <a:effectLst/>
                <a:latin typeface="+mj-lt"/>
                <a:cs typeface="Times New Roman" pitchFamily="18" charset="0"/>
              </a:rPr>
              <a:t>XXVI</a:t>
            </a:r>
            <a:endParaRPr lang="vi-VN" sz="4400" b="1">
              <a:solidFill>
                <a:srgbClr val="003399"/>
              </a:solidFill>
              <a:effectLst/>
              <a:latin typeface="+mj-lt"/>
              <a:cs typeface="Times New Roman" pitchFamily="18" charset="0"/>
            </a:endParaRPr>
          </a:p>
          <a:p>
            <a:r>
              <a:rPr lang="vi-VN" sz="4400" b="1">
                <a:solidFill>
                  <a:srgbClr val="003399"/>
                </a:solidFill>
                <a:effectLst/>
                <a:latin typeface="+mj-lt"/>
                <a:cs typeface="Times New Roman" pitchFamily="18" charset="0"/>
              </a:rPr>
              <a:t>THƯỜNG </a:t>
            </a:r>
            <a:r>
              <a:rPr lang="vi-VN" sz="4400" b="1" smtClean="0">
                <a:solidFill>
                  <a:srgbClr val="003399"/>
                </a:solidFill>
                <a:effectLst/>
                <a:latin typeface="+mj-lt"/>
                <a:cs typeface="Times New Roman" pitchFamily="18" charset="0"/>
              </a:rPr>
              <a:t>NIÊN</a:t>
            </a:r>
            <a:endParaRPr lang="en-US" sz="4400" b="1" smtClean="0">
              <a:solidFill>
                <a:srgbClr val="003399"/>
              </a:solidFill>
              <a:effectLst/>
              <a:latin typeface="+mj-lt"/>
              <a:cs typeface="Times New Roman" pitchFamily="18" charset="0"/>
            </a:endParaRPr>
          </a:p>
          <a:p>
            <a:r>
              <a:rPr lang="en-US" sz="4400" b="1" smtClean="0">
                <a:solidFill>
                  <a:srgbClr val="003399"/>
                </a:solidFill>
                <a:latin typeface="+mj-lt"/>
                <a:cs typeface="Times New Roman" pitchFamily="18" charset="0"/>
              </a:rPr>
              <a:t>Ngày 02/10</a:t>
            </a:r>
            <a:br>
              <a:rPr lang="en-US" sz="4400" b="1" smtClean="0">
                <a:solidFill>
                  <a:srgbClr val="003399"/>
                </a:solidFill>
                <a:latin typeface="+mj-lt"/>
                <a:cs typeface="Times New Roman" pitchFamily="18" charset="0"/>
              </a:rPr>
            </a:br>
            <a:r>
              <a:rPr lang="en-US" sz="4400" b="1" smtClean="0">
                <a:solidFill>
                  <a:srgbClr val="003399"/>
                </a:solidFill>
                <a:latin typeface="+mj-lt"/>
                <a:cs typeface="Times New Roman" pitchFamily="18" charset="0"/>
              </a:rPr>
              <a:t>Các Thiên Thần Hộ Thủ</a:t>
            </a:r>
            <a:br>
              <a:rPr lang="en-US" sz="4400" b="1" smtClean="0">
                <a:solidFill>
                  <a:srgbClr val="003399"/>
                </a:solidFill>
                <a:latin typeface="+mj-lt"/>
                <a:cs typeface="Times New Roman" pitchFamily="18" charset="0"/>
              </a:rPr>
            </a:br>
            <a:r>
              <a:rPr lang="en-US" sz="4400" b="1" smtClean="0">
                <a:solidFill>
                  <a:srgbClr val="003399"/>
                </a:solidFill>
                <a:latin typeface="+mj-lt"/>
                <a:cs typeface="Times New Roman" pitchFamily="18" charset="0"/>
              </a:rPr>
              <a:t>Lễ Nhớ</a:t>
            </a:r>
          </a:p>
          <a:p>
            <a:r>
              <a:rPr lang="en-US" sz="4400" b="1" i="1" smtClean="0">
                <a:solidFill>
                  <a:srgbClr val="C00000"/>
                </a:solidFill>
                <a:effectLst/>
                <a:latin typeface="+mj-lt"/>
                <a:cs typeface="Times New Roman" pitchFamily="18" charset="0"/>
              </a:rPr>
              <a:t>( sách bài đọc quyển 2 trang 809 ) </a:t>
            </a:r>
            <a:endParaRPr lang="vi-VN" sz="4400" b="1" i="1">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0069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8124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rgbClr val="003399"/>
                </a:solidFill>
                <a:effectLst/>
                <a:latin typeface="+mj-lt"/>
                <a:cs typeface="Times New Roman" pitchFamily="18" charset="0"/>
              </a:rPr>
              <a:t>Chúa truyền cho thiên sứ giữ gìn bạn trên khắp nẻo đường.</a:t>
            </a:r>
            <a:endParaRPr lang="en-US" sz="72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effectLst>
                  <a:outerShdw blurRad="38100" dist="38100" dir="2700000" algn="tl">
                    <a:srgbClr val="000000">
                      <a:alpha val="43137"/>
                    </a:srgbClr>
                  </a:outerShdw>
                </a:effectLst>
                <a:cs typeface="Times New Roman" pitchFamily="18" charset="0"/>
              </a:rPr>
              <a:t>Đáp ca:</a:t>
            </a:r>
            <a:endParaRPr lang="en-US" sz="4400" b="1" u="sng">
              <a:solidFill>
                <a:srgbClr val="C0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5417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latin typeface="+mj-lt"/>
                <a:cs typeface="Times New Roman" pitchFamily="18" charset="0"/>
              </a:rPr>
              <a:t>Chúc tụng Chúa đi, toàn thể thiên binh hằng hầu cận và tuân hành thánh ý</a:t>
            </a:r>
            <a:r>
              <a:rPr lang="vi-VN" sz="6600" b="1" smtClean="0">
                <a:solidFill>
                  <a:srgbClr val="003399"/>
                </a:solidFill>
                <a:effectLst/>
                <a:latin typeface="+mj-lt"/>
                <a:cs typeface="Times New Roman" pitchFamily="18" charset="0"/>
              </a:rPr>
              <a:t>.</a:t>
            </a:r>
            <a:endParaRPr lang="en-US" sz="66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C000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C000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C00000"/>
                </a:solidFill>
                <a:effectLst>
                  <a:outerShdw blurRad="38100" dist="38100" dir="2700000" algn="tl">
                    <a:srgbClr val="000000">
                      <a:alpha val="43137"/>
                    </a:srgbClr>
                  </a:outerShdw>
                </a:effectLst>
                <a:cs typeface="Times New Roman" pitchFamily="18" charset="0"/>
              </a:rPr>
              <a:t>Alleluia:</a:t>
            </a:r>
            <a:endParaRPr lang="en-US" sz="3600" b="1" u="sng">
              <a:solidFill>
                <a:srgbClr val="C0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1771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6172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130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086923"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 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30612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341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latin typeface="+mj-lt"/>
              <a:cs typeface="Times New Roman" pitchFamily="18" charset="0"/>
            </a:endParaRPr>
          </a:p>
          <a:p>
            <a:endParaRPr lang="en-US" b="1" smtClean="0">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HAI</a:t>
            </a:r>
          </a:p>
          <a:p>
            <a:r>
              <a:rPr lang="vi-VN" sz="4400" b="1">
                <a:solidFill>
                  <a:srgbClr val="FFFF00"/>
                </a:solidFill>
                <a:effectLst/>
                <a:latin typeface="+mj-lt"/>
                <a:cs typeface="Times New Roman" pitchFamily="18" charset="0"/>
              </a:rPr>
              <a:t>SAU CHÚA NHẬT </a:t>
            </a:r>
            <a:r>
              <a:rPr lang="en-US" sz="4400" b="1" smtClean="0">
                <a:solidFill>
                  <a:srgbClr val="FFFF00"/>
                </a:solidFill>
                <a:effectLst/>
                <a:latin typeface="+mj-lt"/>
                <a:cs typeface="Times New Roman" pitchFamily="18" charset="0"/>
              </a:rPr>
              <a:t>XXVI</a:t>
            </a:r>
            <a:endParaRPr lang="vi-VN" sz="4400" b="1">
              <a:solidFill>
                <a:srgbClr val="FFFF00"/>
              </a:solidFill>
              <a:effectLst/>
              <a:latin typeface="+mj-lt"/>
              <a:cs typeface="Times New Roman" pitchFamily="18" charset="0"/>
            </a:endParaRP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567437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chemeClr val="bg1"/>
                </a:solidFill>
                <a:effectLst/>
                <a:latin typeface="+mj-lt"/>
                <a:cs typeface="Times New Roman" pitchFamily="18" charset="0"/>
              </a:rPr>
              <a:t>Chúa xây dựng Xi-on, sẽ xuất hiện quang vinh rực rỡ.</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a:solidFill>
                  <a:schemeClr val="bg1"/>
                </a:solidFill>
                <a:effectLst/>
                <a:latin typeface="+mj-lt"/>
                <a:cs typeface="Times New Roman" pitchFamily="18" charset="0"/>
              </a:rPr>
              <a:t>Con Người đến để phục vụ, và hiến mạng sống làm giá chuộc muôn người.</a:t>
            </a:r>
            <a:endParaRPr lang="en-US" sz="66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9962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086923"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Đáp: 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793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BA</a:t>
            </a:r>
          </a:p>
          <a:p>
            <a:r>
              <a:rPr lang="vi-VN" sz="4400" b="1">
                <a:solidFill>
                  <a:srgbClr val="FFFF00"/>
                </a:solidFill>
                <a:effectLst/>
                <a:latin typeface="+mj-lt"/>
                <a:cs typeface="Times New Roman" pitchFamily="18" charset="0"/>
              </a:rPr>
              <a:t>SAU CHÚA NHẬT </a:t>
            </a:r>
            <a:r>
              <a:rPr lang="vi-VN" sz="4400" b="1" smtClean="0">
                <a:solidFill>
                  <a:srgbClr val="FFFF00"/>
                </a:solidFill>
                <a:effectLst/>
                <a:latin typeface="+mj-lt"/>
                <a:cs typeface="Times New Roman" pitchFamily="18" charset="0"/>
              </a:rPr>
              <a:t>X</a:t>
            </a:r>
            <a:r>
              <a:rPr lang="en-US" sz="4400" b="1" smtClean="0">
                <a:solidFill>
                  <a:srgbClr val="FFFF00"/>
                </a:solidFill>
                <a:effectLst/>
                <a:latin typeface="+mj-lt"/>
                <a:cs typeface="Times New Roman" pitchFamily="18" charset="0"/>
              </a:rPr>
              <a:t>XVI</a:t>
            </a:r>
            <a:br>
              <a:rPr lang="en-US" sz="4400" b="1" smtClean="0">
                <a:solidFill>
                  <a:srgbClr val="FFFF00"/>
                </a:solidFill>
                <a:effectLst/>
                <a:latin typeface="+mj-lt"/>
                <a:cs typeface="Times New Roman" pitchFamily="18" charset="0"/>
              </a:rPr>
            </a:br>
            <a:r>
              <a:rPr lang="vi-VN" sz="4400" b="1" smtClean="0">
                <a:solidFill>
                  <a:srgbClr val="FFFF00"/>
                </a:solidFill>
                <a:effectLst/>
                <a:latin typeface="+mj-lt"/>
                <a:cs typeface="Times New Roman" pitchFamily="18" charset="0"/>
              </a:rPr>
              <a:t>THƯỜNG </a:t>
            </a:r>
            <a:r>
              <a:rPr lang="vi-VN" sz="4400" b="1">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18371394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9962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chemeClr val="bg1"/>
                </a:solidFill>
                <a:effectLst/>
                <a:latin typeface="+mj-lt"/>
                <a:cs typeface="Times New Roman" pitchFamily="18" charset="0"/>
              </a:rPr>
              <a:t>Thiên Chúa ở cùng chúng ta.</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1">
                <a:solidFill>
                  <a:schemeClr val="bg1"/>
                </a:solidFill>
                <a:effectLst/>
                <a:latin typeface="+mj-lt"/>
                <a:cs typeface="Times New Roman" pitchFamily="18" charset="0"/>
              </a:rPr>
              <a:t>Con Người đến để phục vụ, và hiến mạng sống làm giá chuộc muôn người.</a:t>
            </a:r>
            <a:endParaRPr lang="en-US" sz="72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28706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086923"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a:t>
            </a:r>
            <a:r>
              <a:rPr lang="en-US" sz="4400" b="1" smtClean="0">
                <a:solidFill>
                  <a:srgbClr val="FFFF00"/>
                </a:solidFill>
                <a:effectLst>
                  <a:outerShdw blurRad="38100" dist="38100" dir="2700000" algn="tl">
                    <a:srgbClr val="000000">
                      <a:alpha val="43137"/>
                    </a:srgbClr>
                  </a:outerShdw>
                </a:effectLst>
                <a:cs typeface="Times New Roman" pitchFamily="18" charset="0"/>
              </a:rPr>
              <a:t>: 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793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433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705350"/>
          </a:xfrm>
        </p:spPr>
        <p:txBody>
          <a:bodyPr>
            <a:normAutofit/>
          </a:bodyPr>
          <a:lstStyle/>
          <a:p>
            <a:r>
              <a:rPr lang="en-US" sz="4400" b="1" smtClean="0">
                <a:solidFill>
                  <a:srgbClr val="003399"/>
                </a:solidFill>
                <a:effectLst/>
                <a:latin typeface="+mj-lt"/>
                <a:cs typeface="Times New Roman" pitchFamily="18" charset="0"/>
              </a:rPr>
              <a:t>THỨ TƯ, </a:t>
            </a:r>
            <a:r>
              <a:rPr lang="vi-VN" sz="4400" b="1" smtClean="0">
                <a:solidFill>
                  <a:srgbClr val="003399"/>
                </a:solidFill>
                <a:effectLst/>
                <a:latin typeface="+mj-lt"/>
                <a:cs typeface="Times New Roman" pitchFamily="18" charset="0"/>
              </a:rPr>
              <a:t>SAU </a:t>
            </a:r>
            <a:r>
              <a:rPr lang="vi-VN" sz="4400" b="1">
                <a:solidFill>
                  <a:srgbClr val="003399"/>
                </a:solidFill>
                <a:effectLst/>
                <a:latin typeface="+mj-lt"/>
                <a:cs typeface="Times New Roman" pitchFamily="18" charset="0"/>
              </a:rPr>
              <a:t>CHÚA NHẬT </a:t>
            </a:r>
            <a:r>
              <a:rPr lang="vi-VN" sz="4400" b="1" smtClean="0">
                <a:solidFill>
                  <a:srgbClr val="003399"/>
                </a:solidFill>
                <a:effectLst/>
                <a:latin typeface="+mj-lt"/>
                <a:cs typeface="Times New Roman" pitchFamily="18" charset="0"/>
              </a:rPr>
              <a:t>X</a:t>
            </a:r>
            <a:r>
              <a:rPr lang="en-US" sz="4400" b="1" smtClean="0">
                <a:solidFill>
                  <a:srgbClr val="003399"/>
                </a:solidFill>
                <a:effectLst/>
                <a:latin typeface="+mj-lt"/>
                <a:cs typeface="Times New Roman" pitchFamily="18" charset="0"/>
              </a:rPr>
              <a:t>XVI</a:t>
            </a:r>
            <a:endParaRPr lang="vi-VN" sz="4400" b="1">
              <a:solidFill>
                <a:srgbClr val="003399"/>
              </a:solidFill>
              <a:effectLst/>
              <a:latin typeface="+mj-lt"/>
              <a:cs typeface="Times New Roman" pitchFamily="18" charset="0"/>
            </a:endParaRPr>
          </a:p>
          <a:p>
            <a:r>
              <a:rPr lang="vi-VN" sz="4400" b="1">
                <a:solidFill>
                  <a:srgbClr val="003399"/>
                </a:solidFill>
                <a:effectLst/>
                <a:latin typeface="+mj-lt"/>
                <a:cs typeface="Times New Roman" pitchFamily="18" charset="0"/>
              </a:rPr>
              <a:t>THƯỜNG </a:t>
            </a:r>
            <a:r>
              <a:rPr lang="vi-VN" sz="4400" b="1" smtClean="0">
                <a:solidFill>
                  <a:srgbClr val="003399"/>
                </a:solidFill>
                <a:effectLst/>
                <a:latin typeface="+mj-lt"/>
                <a:cs typeface="Times New Roman" pitchFamily="18" charset="0"/>
              </a:rPr>
              <a:t>NIÊN</a:t>
            </a:r>
            <a:endParaRPr lang="en-US" sz="4400" b="1" smtClean="0">
              <a:solidFill>
                <a:srgbClr val="003399"/>
              </a:solidFill>
              <a:effectLst/>
              <a:latin typeface="+mj-lt"/>
              <a:cs typeface="Times New Roman" pitchFamily="18" charset="0"/>
            </a:endParaRPr>
          </a:p>
          <a:p>
            <a:r>
              <a:rPr lang="en-US" sz="4400" b="1" smtClean="0">
                <a:solidFill>
                  <a:srgbClr val="003399"/>
                </a:solidFill>
                <a:latin typeface="+mj-lt"/>
                <a:cs typeface="Times New Roman" pitchFamily="18" charset="0"/>
              </a:rPr>
              <a:t>Ngày 04/10</a:t>
            </a:r>
            <a:endParaRPr lang="en-US" sz="4400" b="1" smtClean="0">
              <a:solidFill>
                <a:srgbClr val="003399"/>
              </a:solidFill>
              <a:effectLst/>
              <a:latin typeface="+mj-lt"/>
              <a:cs typeface="Times New Roman" pitchFamily="18" charset="0"/>
            </a:endParaRPr>
          </a:p>
          <a:p>
            <a:r>
              <a:rPr lang="en-US" sz="4400" b="1" smtClean="0">
                <a:solidFill>
                  <a:srgbClr val="003399"/>
                </a:solidFill>
                <a:latin typeface="+mj-lt"/>
                <a:cs typeface="Times New Roman" pitchFamily="18" charset="0"/>
              </a:rPr>
              <a:t>Thánh Phanxico Assisi</a:t>
            </a:r>
          </a:p>
          <a:p>
            <a:r>
              <a:rPr lang="en-US" sz="4400" b="1" smtClean="0">
                <a:solidFill>
                  <a:srgbClr val="003399"/>
                </a:solidFill>
                <a:effectLst/>
                <a:latin typeface="+mj-lt"/>
                <a:cs typeface="Times New Roman" pitchFamily="18" charset="0"/>
              </a:rPr>
              <a:t>Lễ Nhớ</a:t>
            </a:r>
            <a:endParaRPr lang="vi-VN" sz="4400" b="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70484355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1" smtClean="0">
                <a:solidFill>
                  <a:srgbClr val="003399"/>
                </a:solidFill>
                <a:effectLst/>
                <a:latin typeface="+mj-lt"/>
                <a:cs typeface="Times New Roman" pitchFamily="18" charset="0"/>
              </a:rPr>
              <a:t>Giê-ru-sa-lem hỡi, lòng này nếu quên ngươi, lưỡi xướng ca sẽ dính với hàm.</a:t>
            </a:r>
            <a:endParaRPr lang="en-US" sz="66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latin typeface="+mj-lt"/>
                <a:cs typeface="Times New Roman" pitchFamily="18" charset="0"/>
              </a:rPr>
              <a:t>Đáp ca:</a:t>
            </a:r>
            <a:endParaRPr lang="en-US" sz="4400" b="1" u="sng">
              <a:solidFill>
                <a:srgbClr val="C00000"/>
              </a:solidFill>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rgbClr val="003399"/>
                </a:solidFill>
                <a:effectLst/>
                <a:latin typeface="+mj-lt"/>
                <a:cs typeface="Times New Roman" pitchFamily="18" charset="0"/>
              </a:rPr>
              <a:t>Tôi chấp nhận mất hết, và coi tất cả như rác rưởi, để được Đức Ki-tô, được kết hợp với Người.</a:t>
            </a:r>
            <a:endParaRPr lang="en-US" sz="60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9962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086923"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 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08174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NĂM</a:t>
            </a:r>
          </a:p>
          <a:p>
            <a:r>
              <a:rPr lang="vi-VN" sz="4400" b="1">
                <a:solidFill>
                  <a:srgbClr val="FFFF00"/>
                </a:solidFill>
                <a:effectLst/>
                <a:latin typeface="+mj-lt"/>
                <a:cs typeface="Times New Roman" pitchFamily="18" charset="0"/>
              </a:rPr>
              <a:t>SAU CHÚA NHẬT </a:t>
            </a:r>
            <a:r>
              <a:rPr lang="vi-VN" sz="4400" b="1" smtClean="0">
                <a:solidFill>
                  <a:srgbClr val="FFFF00"/>
                </a:solidFill>
                <a:effectLst/>
                <a:latin typeface="+mj-lt"/>
                <a:cs typeface="Times New Roman" pitchFamily="18" charset="0"/>
              </a:rPr>
              <a:t>X</a:t>
            </a:r>
            <a:r>
              <a:rPr lang="en-US" sz="4400" b="1" smtClean="0">
                <a:solidFill>
                  <a:srgbClr val="FFFF00"/>
                </a:solidFill>
                <a:effectLst/>
                <a:latin typeface="+mj-lt"/>
                <a:cs typeface="Times New Roman" pitchFamily="18" charset="0"/>
              </a:rPr>
              <a:t>XVI</a:t>
            </a:r>
            <a:endParaRPr lang="vi-VN" sz="4400" b="1">
              <a:solidFill>
                <a:srgbClr val="FFFF00"/>
              </a:solidFill>
              <a:effectLst/>
              <a:latin typeface="+mj-lt"/>
              <a:cs typeface="Times New Roman" pitchFamily="18" charset="0"/>
            </a:endParaRP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9962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chemeClr val="bg1"/>
                </a:solidFill>
                <a:effectLst/>
                <a:latin typeface="+mj-lt"/>
                <a:cs typeface="Times New Roman" pitchFamily="18" charset="0"/>
              </a:rPr>
              <a:t>Huấn lệnh Chúa hoàn toàn ngay thẳng, làm hoan hỷ cõi lòng.</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167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902043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1">
                <a:solidFill>
                  <a:schemeClr val="bg1"/>
                </a:solidFill>
                <a:effectLst/>
                <a:latin typeface="+mj-lt"/>
                <a:cs typeface="Times New Roman" pitchFamily="18" charset="0"/>
              </a:rPr>
              <a:t>Chúa nói : </a:t>
            </a:r>
            <a:r>
              <a:rPr lang="en-US" sz="5800" b="1" smtClean="0">
                <a:solidFill>
                  <a:schemeClr val="bg1"/>
                </a:solidFill>
                <a:effectLst/>
                <a:latin typeface="+mj-lt"/>
                <a:cs typeface="Times New Roman" pitchFamily="18" charset="0"/>
              </a:rPr>
              <a:t>Triều đại Nước Thiên Chúa đã đến gần. Anh em hãy sám hối và tin vào Tin Mừng</a:t>
            </a:r>
            <a:r>
              <a:rPr lang="vi-VN" sz="5800" b="1" smtClean="0">
                <a:solidFill>
                  <a:schemeClr val="bg1"/>
                </a:solidFill>
                <a:effectLst/>
                <a:latin typeface="+mj-lt"/>
                <a:cs typeface="Times New Roman" pitchFamily="18" charset="0"/>
              </a:rPr>
              <a:t>.</a:t>
            </a:r>
            <a:endParaRPr lang="en-US" sz="58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71251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086923"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 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793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SÁU</a:t>
            </a:r>
          </a:p>
          <a:p>
            <a:r>
              <a:rPr lang="vi-VN" sz="4400" b="1">
                <a:solidFill>
                  <a:srgbClr val="FFFF00"/>
                </a:solidFill>
                <a:effectLst/>
                <a:latin typeface="+mj-lt"/>
                <a:cs typeface="Times New Roman" pitchFamily="18" charset="0"/>
              </a:rPr>
              <a:t>SAU CHÚA NHẬT </a:t>
            </a:r>
            <a:r>
              <a:rPr lang="vi-VN" sz="4400" b="1" smtClean="0">
                <a:solidFill>
                  <a:srgbClr val="FFFF00"/>
                </a:solidFill>
                <a:effectLst/>
                <a:latin typeface="+mj-lt"/>
                <a:cs typeface="Times New Roman" pitchFamily="18" charset="0"/>
              </a:rPr>
              <a:t>X</a:t>
            </a:r>
            <a:r>
              <a:rPr lang="en-US" sz="4400" b="1" smtClean="0">
                <a:solidFill>
                  <a:srgbClr val="FFFF00"/>
                </a:solidFill>
                <a:effectLst/>
                <a:latin typeface="+mj-lt"/>
                <a:cs typeface="Times New Roman" pitchFamily="18" charset="0"/>
              </a:rPr>
              <a:t>XVI</a:t>
            </a:r>
            <a:r>
              <a:rPr lang="vi-VN" sz="4400" b="1" smtClean="0">
                <a:solidFill>
                  <a:srgbClr val="FFFF00"/>
                </a:solidFill>
                <a:effectLst/>
                <a:latin typeface="+mj-lt"/>
                <a:cs typeface="Times New Roman" pitchFamily="18" charset="0"/>
              </a:rPr>
              <a:t> </a:t>
            </a:r>
            <a:endParaRPr lang="vi-VN" sz="4400" b="1">
              <a:solidFill>
                <a:srgbClr val="FFFF00"/>
              </a:solidFill>
              <a:effectLst/>
              <a:latin typeface="+mj-lt"/>
              <a:cs typeface="Times New Roman" pitchFamily="18" charset="0"/>
            </a:endParaRP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99626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1" smtClean="0">
                <a:solidFill>
                  <a:schemeClr val="bg1"/>
                </a:solidFill>
                <a:effectLst/>
                <a:latin typeface="+mj-lt"/>
                <a:cs typeface="Times New Roman" pitchFamily="18" charset="0"/>
              </a:rPr>
              <a:t>Lạy Chúa, để danh Ngài rạng rỡ, xin giải thoát chúng con.</a:t>
            </a:r>
            <a:endParaRPr lang="en-US" sz="60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a:solidFill>
                  <a:schemeClr val="bg1"/>
                </a:solidFill>
                <a:effectLst/>
                <a:latin typeface="+mj-lt"/>
                <a:cs typeface="Times New Roman" pitchFamily="18" charset="0"/>
              </a:rPr>
              <a:t>Ngày hôm nay, anh em chớ cứng </a:t>
            </a:r>
            <a:r>
              <a:rPr lang="vi-VN" sz="6600" b="1" smtClean="0">
                <a:solidFill>
                  <a:schemeClr val="bg1"/>
                </a:solidFill>
                <a:effectLst/>
                <a:latin typeface="+mj-lt"/>
                <a:cs typeface="Times New Roman" pitchFamily="18" charset="0"/>
              </a:rPr>
              <a:t>lòng,</a:t>
            </a:r>
            <a:r>
              <a:rPr lang="en-US" sz="6600" b="1" smtClean="0">
                <a:solidFill>
                  <a:schemeClr val="bg1"/>
                </a:solidFill>
                <a:effectLst/>
                <a:latin typeface="+mj-lt"/>
                <a:cs typeface="Times New Roman" pitchFamily="18" charset="0"/>
              </a:rPr>
              <a:t> </a:t>
            </a:r>
            <a:r>
              <a:rPr lang="vi-VN" sz="6600" b="1" smtClean="0">
                <a:solidFill>
                  <a:schemeClr val="bg1"/>
                </a:solidFill>
                <a:effectLst/>
                <a:latin typeface="+mj-lt"/>
                <a:cs typeface="Times New Roman" pitchFamily="18" charset="0"/>
              </a:rPr>
              <a:t>nhưng </a:t>
            </a:r>
            <a:r>
              <a:rPr lang="vi-VN" sz="6600" b="1">
                <a:solidFill>
                  <a:schemeClr val="bg1"/>
                </a:solidFill>
                <a:effectLst/>
                <a:latin typeface="+mj-lt"/>
                <a:cs typeface="Times New Roman" pitchFamily="18" charset="0"/>
              </a:rPr>
              <a:t>hãy nghe tiếng Chúa.</a:t>
            </a:r>
            <a:endParaRPr lang="en-US" sz="66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260536606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548064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258445"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a:t>
            </a:r>
            <a:r>
              <a:rPr lang="en-US" sz="4400" b="1">
                <a:solidFill>
                  <a:srgbClr val="FFFF00"/>
                </a:solidFill>
                <a:effectLst>
                  <a:outerShdw blurRad="38100" dist="38100" dir="2700000" algn="tl">
                    <a:srgbClr val="000000">
                      <a:alpha val="43137"/>
                    </a:srgbClr>
                  </a:outerShdw>
                </a:effectLst>
                <a:cs typeface="Times New Roman" pitchFamily="18" charset="0"/>
              </a:rPr>
              <a:t>: </a:t>
            </a:r>
            <a:r>
              <a:rPr lang="en-US" sz="4400" b="1" smtClean="0">
                <a:solidFill>
                  <a:srgbClr val="FFFF00"/>
                </a:solidFill>
                <a:effectLst>
                  <a:outerShdw blurRad="38100" dist="38100" dir="2700000" algn="tl">
                    <a:srgbClr val="000000">
                      <a:alpha val="43137"/>
                    </a:srgbClr>
                  </a:outerShdw>
                </a:effectLst>
                <a:cs typeface="Times New Roman" pitchFamily="18" charset="0"/>
              </a:rPr>
              <a:t>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07934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1891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1" smtClean="0">
                <a:solidFill>
                  <a:srgbClr val="003399"/>
                </a:solidFill>
                <a:effectLst/>
                <a:latin typeface="+mj-lt"/>
                <a:cs typeface="Times New Roman" pitchFamily="18" charset="0"/>
              </a:rPr>
              <a:t>THỨ BẢY, </a:t>
            </a:r>
            <a:r>
              <a:rPr lang="vi-VN" sz="4400" b="1" smtClean="0">
                <a:solidFill>
                  <a:srgbClr val="003399"/>
                </a:solidFill>
                <a:effectLst/>
                <a:latin typeface="+mj-lt"/>
                <a:cs typeface="Times New Roman" pitchFamily="18" charset="0"/>
              </a:rPr>
              <a:t>SAU </a:t>
            </a:r>
            <a:r>
              <a:rPr lang="vi-VN" sz="4400" b="1">
                <a:solidFill>
                  <a:srgbClr val="003399"/>
                </a:solidFill>
                <a:effectLst/>
                <a:latin typeface="+mj-lt"/>
                <a:cs typeface="Times New Roman" pitchFamily="18" charset="0"/>
              </a:rPr>
              <a:t>CHÚA NHẬT </a:t>
            </a:r>
            <a:r>
              <a:rPr lang="vi-VN" sz="4400" b="1" smtClean="0">
                <a:solidFill>
                  <a:srgbClr val="003399"/>
                </a:solidFill>
                <a:effectLst/>
                <a:latin typeface="+mj-lt"/>
                <a:cs typeface="Times New Roman" pitchFamily="18" charset="0"/>
              </a:rPr>
              <a:t>X</a:t>
            </a:r>
            <a:r>
              <a:rPr lang="en-US" sz="4400" b="1" smtClean="0">
                <a:solidFill>
                  <a:srgbClr val="003399"/>
                </a:solidFill>
                <a:effectLst/>
                <a:latin typeface="+mj-lt"/>
                <a:cs typeface="Times New Roman" pitchFamily="18" charset="0"/>
              </a:rPr>
              <a:t>XVI</a:t>
            </a:r>
            <a:r>
              <a:rPr lang="vi-VN" sz="4400" b="1" smtClean="0">
                <a:solidFill>
                  <a:srgbClr val="003399"/>
                </a:solidFill>
                <a:effectLst/>
                <a:latin typeface="+mj-lt"/>
                <a:cs typeface="Times New Roman" pitchFamily="18" charset="0"/>
              </a:rPr>
              <a:t> </a:t>
            </a:r>
            <a:endParaRPr lang="vi-VN" sz="4400" b="1">
              <a:solidFill>
                <a:srgbClr val="003399"/>
              </a:solidFill>
              <a:effectLst/>
              <a:latin typeface="+mj-lt"/>
              <a:cs typeface="Times New Roman" pitchFamily="18" charset="0"/>
            </a:endParaRPr>
          </a:p>
          <a:p>
            <a:r>
              <a:rPr lang="vi-VN" sz="4400" b="1">
                <a:solidFill>
                  <a:srgbClr val="003399"/>
                </a:solidFill>
                <a:effectLst/>
                <a:latin typeface="+mj-lt"/>
                <a:cs typeface="Times New Roman" pitchFamily="18" charset="0"/>
              </a:rPr>
              <a:t>THƯỜNG </a:t>
            </a:r>
            <a:r>
              <a:rPr lang="vi-VN" sz="4400" b="1" smtClean="0">
                <a:solidFill>
                  <a:srgbClr val="003399"/>
                </a:solidFill>
                <a:effectLst/>
                <a:latin typeface="+mj-lt"/>
                <a:cs typeface="Times New Roman" pitchFamily="18" charset="0"/>
              </a:rPr>
              <a:t>NIÊN</a:t>
            </a:r>
            <a:endParaRPr lang="en-US" sz="4400" b="1" smtClean="0">
              <a:solidFill>
                <a:srgbClr val="003399"/>
              </a:solidFill>
              <a:effectLst/>
              <a:latin typeface="+mj-lt"/>
              <a:cs typeface="Times New Roman" pitchFamily="18" charset="0"/>
            </a:endParaRPr>
          </a:p>
          <a:p>
            <a:r>
              <a:rPr lang="en-US" sz="4400" b="1" smtClean="0">
                <a:solidFill>
                  <a:srgbClr val="003399"/>
                </a:solidFill>
                <a:latin typeface="+mj-lt"/>
                <a:cs typeface="Times New Roman" pitchFamily="18" charset="0"/>
              </a:rPr>
              <a:t>Ngày 07/10</a:t>
            </a:r>
          </a:p>
          <a:p>
            <a:r>
              <a:rPr lang="en-US" sz="4400" b="1" smtClean="0">
                <a:solidFill>
                  <a:srgbClr val="003399"/>
                </a:solidFill>
                <a:latin typeface="+mj-lt"/>
                <a:cs typeface="Times New Roman" pitchFamily="18" charset="0"/>
              </a:rPr>
              <a:t>Đức Mẹ Mân Côi</a:t>
            </a:r>
          </a:p>
          <a:p>
            <a:r>
              <a:rPr lang="en-US" sz="4400" b="1" smtClean="0">
                <a:solidFill>
                  <a:srgbClr val="003399"/>
                </a:solidFill>
                <a:effectLst/>
                <a:latin typeface="+mj-lt"/>
                <a:cs typeface="Times New Roman" pitchFamily="18" charset="0"/>
              </a:rPr>
              <a:t>Lễ Nhớ</a:t>
            </a:r>
            <a:br>
              <a:rPr lang="en-US" sz="4400" b="1" smtClean="0">
                <a:solidFill>
                  <a:srgbClr val="003399"/>
                </a:solidFill>
                <a:effectLst/>
                <a:latin typeface="+mj-lt"/>
                <a:cs typeface="Times New Roman" pitchFamily="18" charset="0"/>
              </a:rPr>
            </a:br>
            <a:r>
              <a:rPr lang="en-US" sz="4400" b="1" i="1" smtClean="0">
                <a:solidFill>
                  <a:srgbClr val="C00000"/>
                </a:solidFill>
                <a:effectLst/>
                <a:latin typeface="+mj-lt"/>
                <a:cs typeface="Times New Roman" pitchFamily="18" charset="0"/>
              </a:rPr>
              <a:t>(Sách bài đọc quyển 2 trang 813)</a:t>
            </a:r>
            <a:endParaRPr lang="vi-VN" sz="4400" b="1" i="1">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582352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8892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1" smtClean="0">
                <a:solidFill>
                  <a:srgbClr val="003399"/>
                </a:solidFill>
                <a:latin typeface="+mj-lt"/>
                <a:cs typeface="Times New Roman" pitchFamily="18" charset="0"/>
              </a:rPr>
              <a:t>Đấng toàn năng đã làm cho tôi biết bao điều cao cả, danh Người thật chí thánh chí tôn</a:t>
            </a:r>
            <a:r>
              <a:rPr lang="en-US" sz="6000" b="1" smtClean="0">
                <a:solidFill>
                  <a:srgbClr val="003399"/>
                </a:solidFill>
                <a:effectLst/>
                <a:latin typeface="+mj-lt"/>
                <a:cs typeface="Times New Roman" pitchFamily="18" charset="0"/>
              </a:rPr>
              <a:t>.</a:t>
            </a:r>
            <a:endParaRPr lang="en-US" sz="60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cs typeface="Times New Roman" pitchFamily="18" charset="0"/>
              </a:rPr>
              <a:t>Đáp ca:</a:t>
            </a:r>
          </a:p>
        </p:txBody>
      </p:sp>
    </p:spTree>
    <p:extLst>
      <p:ext uri="{BB962C8B-B14F-4D97-AF65-F5344CB8AC3E}">
        <p14:creationId xmlns:p14="http://schemas.microsoft.com/office/powerpoint/2010/main" val="3147666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latin typeface="+mj-lt"/>
                <a:cs typeface="Times New Roman" pitchFamily="18" charset="0"/>
              </a:rPr>
              <a:t>Kính chào Đức Maria, Mẹ đầy ân sủng, Thiên Chúa ở cùng Mẹ, Mẹ có phúc hơn mọi người phụ nữ.</a:t>
            </a:r>
            <a:endParaRPr lang="en-US" sz="66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cs typeface="Times New Roman" pitchFamily="18" charset="0"/>
              </a:rPr>
              <a:t>Alleluia:</a:t>
            </a:r>
          </a:p>
        </p:txBody>
      </p:sp>
    </p:spTree>
    <p:extLst>
      <p:ext uri="{BB962C8B-B14F-4D97-AF65-F5344CB8AC3E}">
        <p14:creationId xmlns:p14="http://schemas.microsoft.com/office/powerpoint/2010/main" val="36123829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2268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112629254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258445"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a:t>
            </a:r>
            <a:r>
              <a:rPr lang="en-US" sz="4400" b="1">
                <a:solidFill>
                  <a:srgbClr val="FFFF00"/>
                </a:solidFill>
                <a:effectLst>
                  <a:outerShdw blurRad="38100" dist="38100" dir="2700000" algn="tl">
                    <a:srgbClr val="000000">
                      <a:alpha val="43137"/>
                    </a:srgbClr>
                  </a:outerShdw>
                </a:effectLst>
                <a:cs typeface="Times New Roman" pitchFamily="18" charset="0"/>
              </a:rPr>
              <a:t>: </a:t>
            </a:r>
            <a:r>
              <a:rPr lang="en-US" sz="4400" b="1" smtClean="0">
                <a:solidFill>
                  <a:srgbClr val="FFFF00"/>
                </a:solidFill>
                <a:effectLst>
                  <a:outerShdw blurRad="38100" dist="38100" dir="2700000" algn="tl">
                    <a:srgbClr val="000000">
                      <a:alpha val="43137"/>
                    </a:srgbClr>
                  </a:outerShdw>
                </a:effectLst>
                <a:cs typeface="Times New Roman" pitchFamily="18" charset="0"/>
              </a:rPr>
              <a:t> 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081744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BẢY</a:t>
            </a:r>
          </a:p>
          <a:p>
            <a:r>
              <a:rPr lang="vi-VN" sz="4400" b="1">
                <a:solidFill>
                  <a:srgbClr val="FFFF00"/>
                </a:solidFill>
                <a:effectLst/>
                <a:latin typeface="+mj-lt"/>
                <a:cs typeface="Times New Roman" pitchFamily="18" charset="0"/>
              </a:rPr>
              <a:t>SAU CHÚA NHẬT </a:t>
            </a:r>
            <a:r>
              <a:rPr lang="vi-VN" sz="4400" b="1" smtClean="0">
                <a:solidFill>
                  <a:srgbClr val="FFFF00"/>
                </a:solidFill>
                <a:effectLst/>
                <a:latin typeface="+mj-lt"/>
                <a:cs typeface="Times New Roman" pitchFamily="18" charset="0"/>
              </a:rPr>
              <a:t>X</a:t>
            </a:r>
            <a:r>
              <a:rPr lang="en-US" sz="4400" b="1" smtClean="0">
                <a:solidFill>
                  <a:srgbClr val="FFFF00"/>
                </a:solidFill>
                <a:effectLst/>
                <a:latin typeface="+mj-lt"/>
                <a:cs typeface="Times New Roman" pitchFamily="18" charset="0"/>
              </a:rPr>
              <a:t>XVI</a:t>
            </a:r>
            <a:r>
              <a:rPr lang="vi-VN" sz="4400" b="1" smtClean="0">
                <a:solidFill>
                  <a:srgbClr val="FFFF00"/>
                </a:solidFill>
                <a:effectLst/>
                <a:latin typeface="+mj-lt"/>
                <a:cs typeface="Times New Roman" pitchFamily="18" charset="0"/>
              </a:rPr>
              <a:t> </a:t>
            </a:r>
            <a:endParaRPr lang="vi-VN" sz="4400" b="1">
              <a:solidFill>
                <a:srgbClr val="FFFF00"/>
              </a:solidFill>
              <a:effectLst/>
              <a:latin typeface="+mj-lt"/>
              <a:cs typeface="Times New Roman" pitchFamily="18" charset="0"/>
            </a:endParaRP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9049821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1" smtClean="0">
                <a:solidFill>
                  <a:schemeClr val="bg1"/>
                </a:solidFill>
                <a:effectLst/>
                <a:latin typeface="+mj-lt"/>
                <a:cs typeface="Times New Roman" pitchFamily="18" charset="0"/>
              </a:rPr>
              <a:t>Chúa nhận lời kẻ nghèo khó.</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800" b="1" smtClean="0">
                <a:solidFill>
                  <a:schemeClr val="bg1"/>
                </a:solidFill>
                <a:effectLst/>
                <a:latin typeface="+mj-lt"/>
                <a:cs typeface="Times New Roman" pitchFamily="18" charset="0"/>
              </a:rPr>
              <a:t>Lạy Cha là Chúa Tể Trời Đất, con xin ngợi khen Cha, vì Cha đã mặc khải mầu nhiệm Nước Trời cho những người bé mọn.</a:t>
            </a:r>
            <a:endParaRPr lang="en-US" sz="58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99626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034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1720721713"/>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6086923" cy="769441"/>
          </a:xfrm>
          <a:prstGeom prst="rect">
            <a:avLst/>
          </a:prstGeom>
          <a:noFill/>
        </p:spPr>
        <p:txBody>
          <a:bodyPr wrap="none" rtlCol="0">
            <a:spAutoFit/>
          </a:bodyPr>
          <a:lstStyle/>
          <a:p>
            <a:r>
              <a:rPr lang="en-US" sz="4400" b="1">
                <a:solidFill>
                  <a:srgbClr val="FFFF00"/>
                </a:solidFill>
                <a:effectLst>
                  <a:outerShdw blurRad="38100" dist="38100" dir="2700000" algn="tl">
                    <a:srgbClr val="000000">
                      <a:alpha val="43137"/>
                    </a:srgbClr>
                  </a:outerShdw>
                </a:effectLst>
                <a:cs typeface="Times New Roman" pitchFamily="18" charset="0"/>
              </a:rPr>
              <a:t>Đáp: Lời </a:t>
            </a:r>
            <a:r>
              <a:rPr lang="en-US" sz="4400" b="1" smtClean="0">
                <a:solidFill>
                  <a:srgbClr val="FFFF00"/>
                </a:solidFill>
                <a:effectLst>
                  <a:outerShdw blurRad="38100" dist="38100" dir="2700000" algn="tl">
                    <a:srgbClr val="000000">
                      <a:alpha val="43137"/>
                    </a:srgbClr>
                  </a:outerShdw>
                </a:effectLst>
                <a:cs typeface="Times New Roman" pitchFamily="18" charset="0"/>
              </a:rPr>
              <a:t>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2543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990003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9530835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717</Words>
  <Application>Microsoft Office PowerPoint</Application>
  <PresentationFormat>On-screen Show (16:9)</PresentationFormat>
  <Paragraphs>115</Paragraphs>
  <Slides>82</Slides>
  <Notes>0</Notes>
  <HiddenSlides>0</HiddenSlides>
  <MMClips>0</MMClips>
  <ScaleCrop>false</ScaleCrop>
  <HeadingPairs>
    <vt:vector size="4" baseType="variant">
      <vt:variant>
        <vt:lpstr>Theme</vt:lpstr>
      </vt:variant>
      <vt:variant>
        <vt:i4>33</vt:i4>
      </vt:variant>
      <vt:variant>
        <vt:lpstr>Slide Titles</vt:lpstr>
      </vt:variant>
      <vt:variant>
        <vt:i4>82</vt:i4>
      </vt:variant>
    </vt:vector>
  </HeadingPairs>
  <TitlesOfParts>
    <vt:vector size="115" baseType="lpstr">
      <vt:lpstr>Office Theme</vt:lpstr>
      <vt:lpstr>1_Office Theme</vt:lpstr>
      <vt:lpstr>2_Office Theme</vt:lpstr>
      <vt:lpstr>3_Office Theme</vt:lpstr>
      <vt:lpstr>4_Office Theme</vt:lpstr>
      <vt:lpstr>5_Office Theme</vt:lpstr>
      <vt:lpstr>6_Office Theme</vt:lpstr>
      <vt:lpstr>10_Office Theme</vt:lpstr>
      <vt:lpstr>12_Office Theme</vt:lpstr>
      <vt:lpstr>8_Office Theme</vt:lpstr>
      <vt:lpstr>11_Office Theme</vt:lpstr>
      <vt:lpstr>13_Office Theme</vt:lpstr>
      <vt:lpstr>9_Office Theme</vt:lpstr>
      <vt:lpstr>14_Office Theme</vt:lpstr>
      <vt:lpstr>15_Office Theme</vt:lpstr>
      <vt:lpstr>16_Office Theme</vt:lpstr>
      <vt:lpstr>7_Office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88</cp:revision>
  <dcterms:created xsi:type="dcterms:W3CDTF">2022-10-30T00:36:35Z</dcterms:created>
  <dcterms:modified xsi:type="dcterms:W3CDTF">2023-09-29T07:01:20Z</dcterms:modified>
</cp:coreProperties>
</file>