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68" r:id="rId8"/>
    <p:sldMasterId id="2147483792" r:id="rId9"/>
    <p:sldMasterId id="2147483804" r:id="rId10"/>
    <p:sldMasterId id="2147483828" r:id="rId11"/>
    <p:sldMasterId id="2147483876" r:id="rId12"/>
    <p:sldMasterId id="2147483948" r:id="rId13"/>
  </p:sldMasterIdLst>
  <p:notesMasterIdLst>
    <p:notesMasterId r:id="rId52"/>
  </p:notesMasterIdLst>
  <p:sldIdLst>
    <p:sldId id="261" r:id="rId14"/>
    <p:sldId id="266" r:id="rId15"/>
    <p:sldId id="256" r:id="rId16"/>
    <p:sldId id="355" r:id="rId17"/>
    <p:sldId id="257" r:id="rId18"/>
    <p:sldId id="337" r:id="rId19"/>
    <p:sldId id="344" r:id="rId20"/>
    <p:sldId id="259" r:id="rId21"/>
    <p:sldId id="267" r:id="rId22"/>
    <p:sldId id="356" r:id="rId23"/>
    <p:sldId id="308" r:id="rId24"/>
    <p:sldId id="271" r:id="rId25"/>
    <p:sldId id="346" r:id="rId26"/>
    <p:sldId id="298" r:id="rId27"/>
    <p:sldId id="289" r:id="rId28"/>
    <p:sldId id="357" r:id="rId29"/>
    <p:sldId id="315" r:id="rId30"/>
    <p:sldId id="291" r:id="rId31"/>
    <p:sldId id="348" r:id="rId32"/>
    <p:sldId id="313" r:id="rId33"/>
    <p:sldId id="276" r:id="rId34"/>
    <p:sldId id="358" r:id="rId35"/>
    <p:sldId id="321" r:id="rId36"/>
    <p:sldId id="278" r:id="rId37"/>
    <p:sldId id="350" r:id="rId38"/>
    <p:sldId id="279" r:id="rId39"/>
    <p:sldId id="280" r:id="rId40"/>
    <p:sldId id="359" r:id="rId41"/>
    <p:sldId id="281" r:id="rId42"/>
    <p:sldId id="282" r:id="rId43"/>
    <p:sldId id="352" r:id="rId44"/>
    <p:sldId id="283" r:id="rId45"/>
    <p:sldId id="284" r:id="rId46"/>
    <p:sldId id="360" r:id="rId47"/>
    <p:sldId id="285" r:id="rId48"/>
    <p:sldId id="286" r:id="rId49"/>
    <p:sldId id="354" r:id="rId50"/>
    <p:sldId id="287" r:id="rId5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3144" y="-1482"/>
      </p:cViewPr>
      <p:guideLst>
        <p:guide orient="horz" pos="1620"/>
        <p:guide pos="2880"/>
      </p:guideLst>
    </p:cSldViewPr>
  </p:slideViewPr>
  <p:outlineViewPr>
    <p:cViewPr>
      <p:scale>
        <a:sx n="33" d="100"/>
        <a:sy n="33" d="100"/>
      </p:scale>
      <p:origin x="0" y="613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slide" Target="slides/slide28.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8.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2D375B-612C-4207-8D39-3F054B08B417}" type="datetimeFigureOut">
              <a:rPr lang="en-US" smtClean="0"/>
              <a:t>11/1/2023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BDD0A1-759E-4490-BC96-EE7445A3C757}" type="slidenum">
              <a:rPr lang="en-US" smtClean="0"/>
              <a:t>‹#›</a:t>
            </a:fld>
            <a:endParaRPr lang="en-US"/>
          </a:p>
        </p:txBody>
      </p:sp>
    </p:spTree>
    <p:extLst>
      <p:ext uri="{BB962C8B-B14F-4D97-AF65-F5344CB8AC3E}">
        <p14:creationId xmlns:p14="http://schemas.microsoft.com/office/powerpoint/2010/main" val="3299036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16462147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7635642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0CCD05D-9052-427B-A3CD-A712CE25A299}" type="datetimeFigureOut">
              <a:rPr lang="en-US" smtClean="0">
                <a:solidFill>
                  <a:prstClr val="black">
                    <a:tint val="75000"/>
                  </a:prstClr>
                </a:solidFill>
              </a:rPr>
              <a:pPr/>
              <a:t>11/1/2023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6037394"/>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CCD05D-9052-427B-A3CD-A712CE25A299}" type="datetimeFigureOut">
              <a:rPr lang="en-US" smtClean="0">
                <a:solidFill>
                  <a:prstClr val="black">
                    <a:tint val="75000"/>
                  </a:prstClr>
                </a:solidFill>
              </a:rPr>
              <a:pPr/>
              <a:t>11/1/2023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580031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CCD05D-9052-427B-A3CD-A712CE25A299}" type="datetimeFigureOut">
              <a:rPr lang="en-US" smtClean="0">
                <a:solidFill>
                  <a:prstClr val="black">
                    <a:tint val="75000"/>
                  </a:prstClr>
                </a:solidFill>
              </a:rPr>
              <a:pPr/>
              <a:t>11/1/2023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994454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0CCD05D-9052-427B-A3CD-A712CE25A299}" type="datetimeFigureOut">
              <a:rPr lang="en-US" smtClean="0">
                <a:solidFill>
                  <a:prstClr val="black">
                    <a:tint val="75000"/>
                  </a:prstClr>
                </a:solidFill>
              </a:rPr>
              <a:pPr/>
              <a:t>11/1/2023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991265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0CCD05D-9052-427B-A3CD-A712CE25A299}" type="datetimeFigureOut">
              <a:rPr lang="en-US" smtClean="0">
                <a:solidFill>
                  <a:prstClr val="black">
                    <a:tint val="75000"/>
                  </a:prstClr>
                </a:solidFill>
              </a:rPr>
              <a:pPr/>
              <a:t>11/1/2023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438428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0CCD05D-9052-427B-A3CD-A712CE25A299}" type="datetimeFigureOut">
              <a:rPr lang="en-US" smtClean="0">
                <a:solidFill>
                  <a:prstClr val="black">
                    <a:tint val="75000"/>
                  </a:prstClr>
                </a:solidFill>
              </a:rPr>
              <a:pPr/>
              <a:t>11/1/2023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974389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CCD05D-9052-427B-A3CD-A712CE25A299}" type="datetimeFigureOut">
              <a:rPr lang="en-US" smtClean="0">
                <a:solidFill>
                  <a:prstClr val="black">
                    <a:tint val="75000"/>
                  </a:prstClr>
                </a:solidFill>
              </a:rPr>
              <a:pPr/>
              <a:t>11/1/2023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04461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CCD05D-9052-427B-A3CD-A712CE25A299}" type="datetimeFigureOut">
              <a:rPr lang="en-US" smtClean="0">
                <a:solidFill>
                  <a:prstClr val="black">
                    <a:tint val="75000"/>
                  </a:prstClr>
                </a:solidFill>
              </a:rPr>
              <a:pPr/>
              <a:t>11/1/2023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226302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CCD05D-9052-427B-A3CD-A712CE25A299}" type="datetimeFigureOut">
              <a:rPr lang="en-US" smtClean="0">
                <a:solidFill>
                  <a:prstClr val="black">
                    <a:tint val="75000"/>
                  </a:prstClr>
                </a:solidFill>
              </a:rPr>
              <a:pPr/>
              <a:t>11/1/2023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713019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CCD05D-9052-427B-A3CD-A712CE25A299}" type="datetimeFigureOut">
              <a:rPr lang="en-US" smtClean="0">
                <a:solidFill>
                  <a:prstClr val="black">
                    <a:tint val="75000"/>
                  </a:prstClr>
                </a:solidFill>
              </a:rPr>
              <a:pPr/>
              <a:t>11/1/2023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8471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7797246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CCD05D-9052-427B-A3CD-A712CE25A299}" type="datetimeFigureOut">
              <a:rPr lang="en-US" smtClean="0">
                <a:solidFill>
                  <a:prstClr val="black">
                    <a:tint val="75000"/>
                  </a:prstClr>
                </a:solidFill>
              </a:rPr>
              <a:pPr/>
              <a:t>11/1/2023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959181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663328"/>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579037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158609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897598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11/1/2023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688696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11/1/2023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30822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11/1/2023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387197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947823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47084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11/1/2023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4319257"/>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959227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280147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603922"/>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440852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821184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527235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11/1/2023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606839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11/1/2023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302075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11/1/2023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393992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94741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11/1/2023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185436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007895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302501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890520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6971495"/>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256720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646123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706733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11/1/2023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168447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11/1/2023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895356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11/1/2023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82138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11/1/2023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909483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324071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278138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237217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57051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11/1/2023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1836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11/1/2023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50580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11/1/2023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8749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11/1/2023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923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11/1/2023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3403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35292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11/1/2023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42016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11/1/2023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91923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11/1/2023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78727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11/1/2023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24967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11/1/2023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376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11/1/2023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92111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11/1/2023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1005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11/1/2023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20193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11/1/2023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16282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11/1/2023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5376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14151423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11/1/2023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0266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11/1/2023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93156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11/1/2023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71082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11/1/2023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26535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11/1/2023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8919486"/>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11/1/2023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30061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11/1/2023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28397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11/1/2023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68021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11/1/2023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87809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11/1/2023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8439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2267459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11/1/2023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72538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11/1/2023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53711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11/1/2023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56545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11/1/2023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86839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11/1/2023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70233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11/1/2023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132446"/>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11/1/2023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75731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11/1/2023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53091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11/1/2023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98712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11/1/2023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2994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t>11/1/2023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3457085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11/1/2023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83836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11/1/2023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16371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11/1/2023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84406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11/1/2023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269191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11/1/2023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663494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11/1/2023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35614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11/1/2023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861843"/>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11/1/2023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60010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11/1/2023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004996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11/1/2023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5242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t>11/1/2023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654256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11/1/2023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243525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11/1/2023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931864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11/1/2023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056087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11/1/2023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138172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11/1/2023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909100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11/1/2023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468224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11/1/2023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846074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11/1/2023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0929049"/>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11/1/2023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185611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11/1/2023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163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t>11/1/2023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63093195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11/1/2023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39269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11/1/2023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481728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11/1/2023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030205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11/1/2023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994210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11/1/2023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492899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11/1/2023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02174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11/1/2023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617194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11/1/2023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186813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2357878"/>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4266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02862760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287167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401012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11/1/2023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378570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11/1/2023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482840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11/1/2023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673619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203997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084788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132415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518793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938928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01607230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854560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960699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743278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11/1/2023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737795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11/1/2023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583172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11/1/2023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766076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388777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95540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692352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9236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t>11/1/2023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t>‹#›</a:t>
            </a:fld>
            <a:endParaRPr lang="en-US"/>
          </a:p>
        </p:txBody>
      </p:sp>
    </p:spTree>
    <p:extLst>
      <p:ext uri="{BB962C8B-B14F-4D97-AF65-F5344CB8AC3E}">
        <p14:creationId xmlns:p14="http://schemas.microsoft.com/office/powerpoint/2010/main" val="945765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0CCD05D-9052-427B-A3CD-A712CE25A299}" type="datetimeFigureOut">
              <a:rPr lang="en-US" smtClean="0">
                <a:solidFill>
                  <a:prstClr val="black">
                    <a:tint val="75000"/>
                  </a:prstClr>
                </a:solidFill>
              </a:rPr>
              <a:pPr/>
              <a:t>11/1/2023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7343675"/>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11/1/2023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5959724"/>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11/1/2023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7377083"/>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11/1/2023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6598488"/>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11/1/2023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04299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11/1/2023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44590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11/1/2023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877537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11/1/2023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120283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11/1/2023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747242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11/1/2023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606067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11/1/2023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3383358"/>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11/1/2023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1074036"/>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9.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5.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11.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6.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7.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7.xml"/></Relationships>
</file>

<file path=ppt/slides/_rels/slide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lstStyle/>
          <a:p>
            <a:endParaRPr lang="en-US" b="0" u="none" smtClean="0">
              <a:solidFill>
                <a:srgbClr val="FFFF00"/>
              </a:solidFill>
              <a:effectLst/>
              <a:latin typeface="+mj-lt"/>
              <a:cs typeface="Times New Roman" pitchFamily="18" charset="0"/>
            </a:endParaRPr>
          </a:p>
          <a:p>
            <a:endParaRPr lang="en-US" b="0" u="none" smtClean="0">
              <a:solidFill>
                <a:srgbClr val="FFFF00"/>
              </a:solidFill>
              <a:effectLst/>
              <a:latin typeface="+mj-lt"/>
              <a:cs typeface="Times New Roman" pitchFamily="18" charset="0"/>
            </a:endParaRPr>
          </a:p>
          <a:p>
            <a:r>
              <a:rPr lang="en-US" sz="4400" b="0" u="none" smtClean="0">
                <a:solidFill>
                  <a:srgbClr val="FFFF00"/>
                </a:solidFill>
                <a:effectLst/>
                <a:latin typeface="+mj-lt"/>
                <a:cs typeface="Times New Roman" pitchFamily="18" charset="0"/>
              </a:rPr>
              <a:t>ĐÁP CA </a:t>
            </a:r>
          </a:p>
          <a:p>
            <a:r>
              <a:rPr lang="en-US" sz="4400" b="0" u="none" smtClean="0">
                <a:solidFill>
                  <a:srgbClr val="FFFF00"/>
                </a:solidFill>
                <a:effectLst/>
                <a:latin typeface="+mj-lt"/>
                <a:cs typeface="Times New Roman" pitchFamily="18" charset="0"/>
              </a:rPr>
              <a:t>SAU CHÚA NHẬT XXVII</a:t>
            </a:r>
          </a:p>
          <a:p>
            <a:r>
              <a:rPr lang="en-US" sz="4400" b="0" u="none" smtClean="0">
                <a:solidFill>
                  <a:srgbClr val="FFFF00"/>
                </a:solidFill>
                <a:effectLst/>
                <a:latin typeface="+mj-lt"/>
                <a:cs typeface="Times New Roman" pitchFamily="18" charset="0"/>
              </a:rPr>
              <a:t>THƯỜNG NIÊN</a:t>
            </a:r>
            <a:endParaRPr lang="en-US" sz="4400" b="0" u="none">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36693694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02280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lnSpcReduction="10000"/>
          </a:bodyPr>
          <a:lstStyle/>
          <a:p>
            <a:pPr algn="just"/>
            <a:r>
              <a:rPr lang="en-US" sz="7200" b="0" u="none" smtClean="0">
                <a:solidFill>
                  <a:schemeClr val="bg1"/>
                </a:solidFill>
                <a:effectLst/>
                <a:latin typeface="+mj-lt"/>
                <a:cs typeface="Times New Roman" pitchFamily="18" charset="0"/>
              </a:rPr>
              <a:t>Ôi lạy Chúa, nếu như Ngài chấp tội, nào có ai đứng vững được chăng.</a:t>
            </a:r>
            <a:endParaRPr lang="en-US" sz="7200" b="0" u="none">
              <a:solidFill>
                <a:schemeClr val="bg1"/>
              </a:solidFill>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smtClean="0">
                <a:solidFill>
                  <a:srgbClr val="FFFF00"/>
                </a:solidFill>
                <a:effectLst>
                  <a:outerShdw blurRad="38100" dist="38100" dir="2700000" algn="tl">
                    <a:srgbClr val="000000">
                      <a:alpha val="43137"/>
                    </a:srgbClr>
                  </a:outerShdw>
                </a:effectLst>
                <a:latin typeface="+mj-lt"/>
                <a:cs typeface="Times New Roman" pitchFamily="18" charset="0"/>
              </a:rPr>
              <a:t>Đáp ca:</a:t>
            </a:r>
            <a:endParaRPr lang="en-US" sz="4400" b="1" u="sng">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2470455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vi-VN" sz="7200" b="0" u="none">
                <a:solidFill>
                  <a:schemeClr val="bg1"/>
                </a:solidFill>
                <a:effectLst/>
                <a:latin typeface="+mj-lt"/>
                <a:cs typeface="Times New Roman" pitchFamily="18" charset="0"/>
              </a:rPr>
              <a:t>Phúc thay kẻ lắng nghe và tuân giữ lời Thiên Chúa.</a:t>
            </a:r>
            <a:endParaRPr lang="en-US" sz="7200" b="0" u="none">
              <a:solidFill>
                <a:schemeClr val="bg1"/>
              </a:solidFill>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FFFF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FFFF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24572520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892928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28165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0" u="none" smtClean="0">
              <a:solidFill>
                <a:srgbClr val="FFFF00"/>
              </a:solidFill>
              <a:effectLst/>
              <a:latin typeface="+mj-lt"/>
              <a:cs typeface="Times New Roman" pitchFamily="18" charset="0"/>
            </a:endParaRPr>
          </a:p>
          <a:p>
            <a:endParaRPr lang="en-US" sz="4400" b="0" u="none">
              <a:solidFill>
                <a:srgbClr val="FFFF00"/>
              </a:solidFill>
              <a:effectLst/>
              <a:latin typeface="+mj-lt"/>
              <a:cs typeface="Times New Roman" pitchFamily="18" charset="0"/>
            </a:endParaRPr>
          </a:p>
          <a:p>
            <a:r>
              <a:rPr lang="en-US" sz="4400" b="0" u="none" smtClean="0">
                <a:solidFill>
                  <a:srgbClr val="FFFF00"/>
                </a:solidFill>
                <a:effectLst/>
                <a:latin typeface="+mj-lt"/>
                <a:cs typeface="Times New Roman" pitchFamily="18" charset="0"/>
              </a:rPr>
              <a:t>THỨ TƯ</a:t>
            </a:r>
          </a:p>
          <a:p>
            <a:r>
              <a:rPr lang="vi-VN" sz="4400" b="0" u="none">
                <a:solidFill>
                  <a:srgbClr val="FFFF00"/>
                </a:solidFill>
                <a:effectLst/>
                <a:latin typeface="+mj-lt"/>
                <a:cs typeface="Times New Roman" pitchFamily="18" charset="0"/>
              </a:rPr>
              <a:t>SAU CHÚA NHẬT </a:t>
            </a:r>
            <a:r>
              <a:rPr lang="vi-VN" sz="4400" b="0" u="none" smtClean="0">
                <a:solidFill>
                  <a:srgbClr val="FFFF00"/>
                </a:solidFill>
                <a:effectLst/>
                <a:latin typeface="+mj-lt"/>
                <a:cs typeface="Times New Roman" pitchFamily="18" charset="0"/>
              </a:rPr>
              <a:t>X</a:t>
            </a:r>
            <a:r>
              <a:rPr lang="en-US" sz="4400" b="0" u="none" smtClean="0">
                <a:solidFill>
                  <a:srgbClr val="FFFF00"/>
                </a:solidFill>
                <a:effectLst/>
                <a:latin typeface="+mj-lt"/>
                <a:cs typeface="Times New Roman" pitchFamily="18" charset="0"/>
              </a:rPr>
              <a:t>XVII</a:t>
            </a:r>
            <a:endParaRPr lang="vi-VN" sz="4400" b="0" u="none">
              <a:solidFill>
                <a:srgbClr val="FFFF00"/>
              </a:solidFill>
              <a:effectLst/>
              <a:latin typeface="+mj-lt"/>
              <a:cs typeface="Times New Roman" pitchFamily="18" charset="0"/>
            </a:endParaRPr>
          </a:p>
          <a:p>
            <a:r>
              <a:rPr lang="vi-VN" sz="4400" b="0" u="none">
                <a:solidFill>
                  <a:srgbClr val="FFFF00"/>
                </a:solidFill>
                <a:effectLst/>
                <a:latin typeface="+mj-lt"/>
                <a:cs typeface="Times New Roman" pitchFamily="18" charset="0"/>
              </a:rPr>
              <a:t>THƯỜNG NIÊN</a:t>
            </a:r>
          </a:p>
        </p:txBody>
      </p:sp>
    </p:spTree>
    <p:extLst>
      <p:ext uri="{BB962C8B-B14F-4D97-AF65-F5344CB8AC3E}">
        <p14:creationId xmlns:p14="http://schemas.microsoft.com/office/powerpoint/2010/main" val="18946148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02280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a:bodyPr>
          <a:lstStyle/>
          <a:p>
            <a:pPr algn="just"/>
            <a:r>
              <a:rPr lang="en-US" sz="6600" b="0" u="none" smtClean="0">
                <a:solidFill>
                  <a:schemeClr val="bg1"/>
                </a:solidFill>
                <a:effectLst/>
                <a:latin typeface="+mj-lt"/>
                <a:cs typeface="Times New Roman" pitchFamily="18" charset="0"/>
              </a:rPr>
              <a:t>Lạy Chúa, ngài chậm giận, lại giàu tình thương và lòng thành tín.</a:t>
            </a:r>
            <a:endParaRPr lang="en-US" sz="6600" b="0" u="none">
              <a:solidFill>
                <a:schemeClr val="bg1"/>
              </a:solidFill>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smtClean="0">
                <a:solidFill>
                  <a:srgbClr val="FFFF00"/>
                </a:solidFill>
                <a:effectLst>
                  <a:outerShdw blurRad="38100" dist="38100" dir="2700000" algn="tl">
                    <a:srgbClr val="000000">
                      <a:alpha val="43137"/>
                    </a:srgbClr>
                  </a:outerShdw>
                </a:effectLst>
                <a:latin typeface="+mj-lt"/>
                <a:cs typeface="Times New Roman" pitchFamily="18" charset="0"/>
              </a:rPr>
              <a:t>Đáp ca:</a:t>
            </a:r>
            <a:endParaRPr lang="en-US" sz="4400" b="1" u="sng">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4637527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vi-VN" sz="6000" b="0" u="none">
                <a:solidFill>
                  <a:schemeClr val="bg1"/>
                </a:solidFill>
                <a:effectLst/>
                <a:latin typeface="+mj-lt"/>
                <a:cs typeface="Times New Roman" pitchFamily="18" charset="0"/>
              </a:rPr>
              <a:t>Anh em đã nhận được Thần Khí làm cho nên nghĩa tử, nhờ đó chúng ta được kêu lên rằng : “Áp-ba ! Cha ơi !”</a:t>
            </a:r>
            <a:endParaRPr lang="en-US" sz="6000" b="0" u="none">
              <a:solidFill>
                <a:schemeClr val="bg1"/>
              </a:solidFill>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FFFF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FFFF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36537508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892928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46064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64034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0" u="none" smtClean="0">
              <a:solidFill>
                <a:srgbClr val="FFFF00"/>
              </a:solidFill>
              <a:effectLst/>
              <a:latin typeface="+mj-lt"/>
              <a:cs typeface="Times New Roman" pitchFamily="18" charset="0"/>
            </a:endParaRPr>
          </a:p>
          <a:p>
            <a:endParaRPr lang="en-US" sz="4400" b="0" u="none">
              <a:solidFill>
                <a:srgbClr val="FFFF00"/>
              </a:solidFill>
              <a:effectLst/>
              <a:latin typeface="+mj-lt"/>
              <a:cs typeface="Times New Roman" pitchFamily="18" charset="0"/>
            </a:endParaRPr>
          </a:p>
          <a:p>
            <a:r>
              <a:rPr lang="en-US" sz="4400" b="0" u="none" smtClean="0">
                <a:solidFill>
                  <a:srgbClr val="FFFF00"/>
                </a:solidFill>
                <a:effectLst/>
                <a:latin typeface="+mj-lt"/>
                <a:cs typeface="Times New Roman" pitchFamily="18" charset="0"/>
              </a:rPr>
              <a:t>THỨ NĂM</a:t>
            </a:r>
          </a:p>
          <a:p>
            <a:r>
              <a:rPr lang="vi-VN" sz="4400" b="0" u="none">
                <a:solidFill>
                  <a:srgbClr val="FFFF00"/>
                </a:solidFill>
                <a:effectLst/>
                <a:latin typeface="+mj-lt"/>
                <a:cs typeface="Times New Roman" pitchFamily="18" charset="0"/>
              </a:rPr>
              <a:t>SAU CHÚA NHẬT </a:t>
            </a:r>
            <a:r>
              <a:rPr lang="vi-VN" sz="4400" b="0" u="none" smtClean="0">
                <a:solidFill>
                  <a:srgbClr val="FFFF00"/>
                </a:solidFill>
                <a:effectLst/>
                <a:latin typeface="+mj-lt"/>
                <a:cs typeface="Times New Roman" pitchFamily="18" charset="0"/>
              </a:rPr>
              <a:t>X</a:t>
            </a:r>
            <a:r>
              <a:rPr lang="en-US" sz="4400" b="0" u="none" smtClean="0">
                <a:solidFill>
                  <a:srgbClr val="FFFF00"/>
                </a:solidFill>
                <a:effectLst/>
                <a:latin typeface="+mj-lt"/>
                <a:cs typeface="Times New Roman" pitchFamily="18" charset="0"/>
              </a:rPr>
              <a:t>XVII</a:t>
            </a:r>
            <a:endParaRPr lang="vi-VN" sz="4400" b="0" u="none">
              <a:solidFill>
                <a:srgbClr val="FFFF00"/>
              </a:solidFill>
              <a:effectLst/>
              <a:latin typeface="+mj-lt"/>
              <a:cs typeface="Times New Roman" pitchFamily="18" charset="0"/>
            </a:endParaRPr>
          </a:p>
          <a:p>
            <a:r>
              <a:rPr lang="vi-VN" sz="4400" b="0" u="none">
                <a:solidFill>
                  <a:srgbClr val="FFFF00"/>
                </a:solidFill>
                <a:effectLst/>
                <a:latin typeface="+mj-lt"/>
                <a:cs typeface="Times New Roman" pitchFamily="18" charset="0"/>
              </a:rPr>
              <a:t>THƯỜNG NIÊN</a:t>
            </a:r>
          </a:p>
        </p:txBody>
      </p:sp>
    </p:spTree>
    <p:extLst>
      <p:ext uri="{BB962C8B-B14F-4D97-AF65-F5344CB8AC3E}">
        <p14:creationId xmlns:p14="http://schemas.microsoft.com/office/powerpoint/2010/main" val="2638065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02280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a:bodyPr>
          <a:lstStyle/>
          <a:p>
            <a:pPr algn="just"/>
            <a:r>
              <a:rPr lang="en-US" sz="7200" b="0" u="none" smtClean="0">
                <a:solidFill>
                  <a:schemeClr val="bg1"/>
                </a:solidFill>
                <a:effectLst/>
                <a:latin typeface="+mj-lt"/>
                <a:cs typeface="Times New Roman" pitchFamily="18" charset="0"/>
              </a:rPr>
              <a:t>Phúc thay người đặt tin tưởng vào Chúa.</a:t>
            </a:r>
            <a:endParaRPr lang="en-US" sz="7200" b="0" u="none">
              <a:solidFill>
                <a:schemeClr val="bg1"/>
              </a:solidFill>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smtClean="0">
                <a:solidFill>
                  <a:srgbClr val="FFFF00"/>
                </a:solidFill>
                <a:effectLst>
                  <a:outerShdw blurRad="38100" dist="38100" dir="2700000" algn="tl">
                    <a:srgbClr val="000000">
                      <a:alpha val="43137"/>
                    </a:srgbClr>
                  </a:outerShdw>
                </a:effectLst>
                <a:latin typeface="+mj-lt"/>
                <a:cs typeface="Times New Roman" pitchFamily="18" charset="0"/>
              </a:rPr>
              <a:t>Đáp ca:</a:t>
            </a:r>
            <a:endParaRPr lang="en-US" sz="4400" b="1" u="sng">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416709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vi-VN" sz="6000" b="0" u="none">
                <a:solidFill>
                  <a:schemeClr val="bg1"/>
                </a:solidFill>
                <a:effectLst/>
                <a:latin typeface="+mj-lt"/>
                <a:cs typeface="Times New Roman" pitchFamily="18" charset="0"/>
              </a:rPr>
              <a:t>Lạy Chúa, xin mở lòng chúng con, để chúng con lắng nghe lời của Con Chúa.</a:t>
            </a:r>
            <a:endParaRPr lang="en-US" sz="6000" b="0" u="none">
              <a:solidFill>
                <a:schemeClr val="bg1"/>
              </a:solidFill>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FFFF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FFFF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38956685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892928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70846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0" u="none" smtClean="0">
              <a:solidFill>
                <a:srgbClr val="FF0000"/>
              </a:solidFill>
              <a:effectLst/>
              <a:latin typeface="+mj-lt"/>
              <a:cs typeface="Times New Roman" pitchFamily="18" charset="0"/>
            </a:endParaRPr>
          </a:p>
          <a:p>
            <a:r>
              <a:rPr lang="en-US" sz="4400" b="0" u="none" smtClean="0">
                <a:solidFill>
                  <a:srgbClr val="FF0000"/>
                </a:solidFill>
                <a:effectLst/>
                <a:latin typeface="+mj-lt"/>
                <a:cs typeface="Times New Roman" pitchFamily="18" charset="0"/>
              </a:rPr>
              <a:t>THỨ </a:t>
            </a:r>
            <a:r>
              <a:rPr lang="en-US" sz="4400" b="0" u="none" smtClean="0">
                <a:solidFill>
                  <a:srgbClr val="FF0000"/>
                </a:solidFill>
                <a:effectLst/>
                <a:latin typeface="+mj-lt"/>
                <a:cs typeface="Times New Roman" pitchFamily="18" charset="0"/>
              </a:rPr>
              <a:t>SÁU</a:t>
            </a:r>
          </a:p>
          <a:p>
            <a:r>
              <a:rPr lang="vi-VN" sz="4400" b="0" u="none">
                <a:solidFill>
                  <a:srgbClr val="FF0000"/>
                </a:solidFill>
                <a:effectLst/>
                <a:latin typeface="+mj-lt"/>
                <a:cs typeface="Times New Roman" pitchFamily="18" charset="0"/>
              </a:rPr>
              <a:t>SAU CHÚA NHẬT </a:t>
            </a:r>
            <a:r>
              <a:rPr lang="vi-VN" sz="4400" b="0" u="none" smtClean="0">
                <a:solidFill>
                  <a:srgbClr val="FF0000"/>
                </a:solidFill>
                <a:effectLst/>
                <a:latin typeface="+mj-lt"/>
                <a:cs typeface="Times New Roman" pitchFamily="18" charset="0"/>
              </a:rPr>
              <a:t>X</a:t>
            </a:r>
            <a:r>
              <a:rPr lang="en-US" sz="4400" b="0" u="none" smtClean="0">
                <a:solidFill>
                  <a:srgbClr val="FF0000"/>
                </a:solidFill>
                <a:effectLst/>
                <a:latin typeface="+mj-lt"/>
                <a:cs typeface="Times New Roman" pitchFamily="18" charset="0"/>
              </a:rPr>
              <a:t>XVII</a:t>
            </a:r>
            <a:r>
              <a:rPr lang="vi-VN" sz="4400" b="0" u="none" smtClean="0">
                <a:solidFill>
                  <a:srgbClr val="FF0000"/>
                </a:solidFill>
                <a:effectLst/>
                <a:latin typeface="+mj-lt"/>
                <a:cs typeface="Times New Roman" pitchFamily="18" charset="0"/>
              </a:rPr>
              <a:t> </a:t>
            </a:r>
            <a:endParaRPr lang="vi-VN" sz="4400" b="0" u="none">
              <a:solidFill>
                <a:srgbClr val="FF0000"/>
              </a:solidFill>
              <a:effectLst/>
              <a:latin typeface="+mj-lt"/>
              <a:cs typeface="Times New Roman" pitchFamily="18" charset="0"/>
            </a:endParaRPr>
          </a:p>
          <a:p>
            <a:r>
              <a:rPr lang="vi-VN" sz="4400" b="0" u="none">
                <a:solidFill>
                  <a:srgbClr val="FF0000"/>
                </a:solidFill>
                <a:effectLst/>
                <a:latin typeface="+mj-lt"/>
                <a:cs typeface="Times New Roman" pitchFamily="18" charset="0"/>
              </a:rPr>
              <a:t>THƯỜNG </a:t>
            </a:r>
            <a:r>
              <a:rPr lang="vi-VN" sz="4400" b="0" u="none" smtClean="0">
                <a:solidFill>
                  <a:srgbClr val="FF0000"/>
                </a:solidFill>
                <a:effectLst/>
                <a:latin typeface="+mj-lt"/>
                <a:cs typeface="Times New Roman" pitchFamily="18" charset="0"/>
              </a:rPr>
              <a:t>NIÊN</a:t>
            </a:r>
            <a:r>
              <a:rPr lang="en-US" sz="4400" b="0" u="none" smtClean="0">
                <a:solidFill>
                  <a:srgbClr val="FF0000"/>
                </a:solidFill>
                <a:effectLst/>
                <a:latin typeface="+mj-lt"/>
                <a:cs typeface="Times New Roman" pitchFamily="18" charset="0"/>
              </a:rPr>
              <a:t/>
            </a:r>
            <a:br>
              <a:rPr lang="en-US" sz="4400" b="0" u="none" smtClean="0">
                <a:solidFill>
                  <a:srgbClr val="FF0000"/>
                </a:solidFill>
                <a:effectLst/>
                <a:latin typeface="+mj-lt"/>
                <a:cs typeface="Times New Roman" pitchFamily="18" charset="0"/>
              </a:rPr>
            </a:br>
            <a:r>
              <a:rPr lang="en-US" sz="4400" b="0" u="none" smtClean="0">
                <a:solidFill>
                  <a:srgbClr val="002060"/>
                </a:solidFill>
                <a:effectLst/>
                <a:latin typeface="+mj-lt"/>
                <a:cs typeface="Times New Roman" pitchFamily="18" charset="0"/>
              </a:rPr>
              <a:t>Thánh nữ Elizabeth Hungari, lễ nhớ</a:t>
            </a:r>
            <a:endParaRPr lang="vi-VN" sz="4400" b="0" u="none">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8801473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02280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Autofit/>
          </a:bodyPr>
          <a:lstStyle/>
          <a:p>
            <a:pPr algn="just"/>
            <a:r>
              <a:rPr lang="en-US" sz="6000" b="0" u="none" smtClean="0">
                <a:solidFill>
                  <a:srgbClr val="002060"/>
                </a:solidFill>
                <a:effectLst/>
                <a:latin typeface="+mj-lt"/>
                <a:cs typeface="Times New Roman" pitchFamily="18" charset="0"/>
              </a:rPr>
              <a:t>Chúa xét xử thế giới theo lẽ công minh.</a:t>
            </a:r>
            <a:endParaRPr lang="en-US" sz="6000" b="0" u="none">
              <a:solidFill>
                <a:srgbClr val="002060"/>
              </a:solidFill>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a:solidFill>
                  <a:srgbClr val="FF0000"/>
                </a:solidFill>
                <a:effectLst>
                  <a:outerShdw blurRad="38100" dist="38100" dir="2700000" algn="tl">
                    <a:srgbClr val="000000">
                      <a:alpha val="43137"/>
                    </a:srgbClr>
                  </a:outerShdw>
                </a:effectLst>
                <a:latin typeface="+mj-lt"/>
                <a:cs typeface="Times New Roman" pitchFamily="18" charset="0"/>
              </a:rPr>
              <a:t>Đáp ca:</a:t>
            </a:r>
          </a:p>
        </p:txBody>
      </p:sp>
    </p:spTree>
    <p:extLst>
      <p:ext uri="{BB962C8B-B14F-4D97-AF65-F5344CB8AC3E}">
        <p14:creationId xmlns:p14="http://schemas.microsoft.com/office/powerpoint/2010/main" val="41367988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lstStyle/>
          <a:p>
            <a:endParaRPr lang="en-US" b="0" u="none" smtClean="0">
              <a:solidFill>
                <a:srgbClr val="FFFF00"/>
              </a:solidFill>
              <a:effectLst/>
              <a:latin typeface="+mj-lt"/>
              <a:cs typeface="Times New Roman" pitchFamily="18" charset="0"/>
            </a:endParaRPr>
          </a:p>
          <a:p>
            <a:endParaRPr lang="en-US" b="0" u="none" smtClean="0">
              <a:solidFill>
                <a:srgbClr val="FFFF00"/>
              </a:solidFill>
              <a:effectLst/>
              <a:latin typeface="+mj-lt"/>
              <a:cs typeface="Times New Roman" pitchFamily="18" charset="0"/>
            </a:endParaRPr>
          </a:p>
          <a:p>
            <a:r>
              <a:rPr lang="en-US" sz="4400" b="0" u="none" smtClean="0">
                <a:solidFill>
                  <a:srgbClr val="FFFF00"/>
                </a:solidFill>
                <a:effectLst/>
                <a:latin typeface="+mj-lt"/>
                <a:cs typeface="Times New Roman" pitchFamily="18" charset="0"/>
              </a:rPr>
              <a:t>THỨ HAI</a:t>
            </a:r>
          </a:p>
          <a:p>
            <a:r>
              <a:rPr lang="vi-VN" sz="4400" b="0" u="none">
                <a:solidFill>
                  <a:srgbClr val="FFFF00"/>
                </a:solidFill>
                <a:effectLst/>
                <a:latin typeface="+mj-lt"/>
                <a:cs typeface="Times New Roman" pitchFamily="18" charset="0"/>
              </a:rPr>
              <a:t>SAU CHÚA NHẬT </a:t>
            </a:r>
            <a:r>
              <a:rPr lang="en-US" sz="4400" b="0" u="none" smtClean="0">
                <a:solidFill>
                  <a:srgbClr val="FFFF00"/>
                </a:solidFill>
                <a:effectLst/>
                <a:latin typeface="+mj-lt"/>
                <a:cs typeface="Times New Roman" pitchFamily="18" charset="0"/>
              </a:rPr>
              <a:t>XXVII</a:t>
            </a:r>
            <a:endParaRPr lang="vi-VN" sz="4400" b="0" u="none">
              <a:solidFill>
                <a:srgbClr val="FFFF00"/>
              </a:solidFill>
              <a:effectLst/>
              <a:latin typeface="+mj-lt"/>
              <a:cs typeface="Times New Roman" pitchFamily="18" charset="0"/>
            </a:endParaRPr>
          </a:p>
          <a:p>
            <a:r>
              <a:rPr lang="vi-VN" sz="4400" b="0" u="none">
                <a:solidFill>
                  <a:srgbClr val="FFFF00"/>
                </a:solidFill>
                <a:effectLst/>
                <a:latin typeface="+mj-lt"/>
                <a:cs typeface="Times New Roman" pitchFamily="18" charset="0"/>
              </a:rPr>
              <a:t>THƯỜNG NIÊN</a:t>
            </a:r>
          </a:p>
        </p:txBody>
      </p:sp>
    </p:spTree>
    <p:extLst>
      <p:ext uri="{BB962C8B-B14F-4D97-AF65-F5344CB8AC3E}">
        <p14:creationId xmlns:p14="http://schemas.microsoft.com/office/powerpoint/2010/main" val="7295075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en-US" sz="5300" b="0" u="none" smtClean="0">
                <a:solidFill>
                  <a:srgbClr val="002060"/>
                </a:solidFill>
                <a:effectLst/>
                <a:latin typeface="+mj-lt"/>
                <a:cs typeface="Times New Roman" pitchFamily="18" charset="0"/>
              </a:rPr>
              <a:t>Chúa nói: Giờ đây thủ lãnh thế gian này sắp bị tống ra ngoài! Phần tôi, một khi được giương cao lên khỏi mặt đất, tôi sẽ kéo mọi người lên với tôi.</a:t>
            </a:r>
            <a:endParaRPr lang="en-US" sz="5300" b="0" u="none">
              <a:solidFill>
                <a:srgbClr val="002060"/>
              </a:solidFill>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FF00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FF00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21940505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892928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53541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0" u="none" smtClean="0">
              <a:solidFill>
                <a:srgbClr val="FFFF00"/>
              </a:solidFill>
              <a:effectLst/>
              <a:latin typeface="+mj-lt"/>
              <a:cs typeface="Times New Roman" pitchFamily="18" charset="0"/>
            </a:endParaRPr>
          </a:p>
          <a:p>
            <a:endParaRPr lang="en-US" sz="4400" b="0" u="none">
              <a:solidFill>
                <a:srgbClr val="FFFF00"/>
              </a:solidFill>
              <a:effectLst/>
              <a:latin typeface="+mj-lt"/>
              <a:cs typeface="Times New Roman" pitchFamily="18" charset="0"/>
            </a:endParaRPr>
          </a:p>
          <a:p>
            <a:r>
              <a:rPr lang="en-US" sz="4400" b="0" u="none" smtClean="0">
                <a:solidFill>
                  <a:srgbClr val="FFFF00"/>
                </a:solidFill>
                <a:effectLst/>
                <a:latin typeface="+mj-lt"/>
                <a:cs typeface="Times New Roman" pitchFamily="18" charset="0"/>
              </a:rPr>
              <a:t>THỨ BẢY</a:t>
            </a:r>
          </a:p>
          <a:p>
            <a:r>
              <a:rPr lang="vi-VN" sz="4400" b="0" u="none">
                <a:solidFill>
                  <a:srgbClr val="FFFF00"/>
                </a:solidFill>
                <a:effectLst/>
                <a:latin typeface="+mj-lt"/>
                <a:cs typeface="Times New Roman" pitchFamily="18" charset="0"/>
              </a:rPr>
              <a:t>SAU CHÚA NHẬT </a:t>
            </a:r>
            <a:r>
              <a:rPr lang="vi-VN" sz="4400" b="0" u="none" smtClean="0">
                <a:solidFill>
                  <a:srgbClr val="FFFF00"/>
                </a:solidFill>
                <a:effectLst/>
                <a:latin typeface="+mj-lt"/>
                <a:cs typeface="Times New Roman" pitchFamily="18" charset="0"/>
              </a:rPr>
              <a:t>X</a:t>
            </a:r>
            <a:r>
              <a:rPr lang="en-US" sz="4400" b="0" u="none" smtClean="0">
                <a:solidFill>
                  <a:srgbClr val="FFFF00"/>
                </a:solidFill>
                <a:effectLst/>
                <a:latin typeface="+mj-lt"/>
                <a:cs typeface="Times New Roman" pitchFamily="18" charset="0"/>
              </a:rPr>
              <a:t>XVII</a:t>
            </a:r>
            <a:r>
              <a:rPr lang="vi-VN" sz="4400" b="0" u="none" smtClean="0">
                <a:solidFill>
                  <a:srgbClr val="FFFF00"/>
                </a:solidFill>
                <a:effectLst/>
                <a:latin typeface="+mj-lt"/>
                <a:cs typeface="Times New Roman" pitchFamily="18" charset="0"/>
              </a:rPr>
              <a:t> </a:t>
            </a:r>
            <a:endParaRPr lang="vi-VN" sz="4400" b="0" u="none">
              <a:solidFill>
                <a:srgbClr val="FFFF00"/>
              </a:solidFill>
              <a:effectLst/>
              <a:latin typeface="+mj-lt"/>
              <a:cs typeface="Times New Roman" pitchFamily="18" charset="0"/>
            </a:endParaRPr>
          </a:p>
          <a:p>
            <a:r>
              <a:rPr lang="vi-VN" sz="4400" b="0" u="none">
                <a:solidFill>
                  <a:srgbClr val="FFFF00"/>
                </a:solidFill>
                <a:effectLst/>
                <a:latin typeface="+mj-lt"/>
                <a:cs typeface="Times New Roman" pitchFamily="18" charset="0"/>
              </a:rPr>
              <a:t>THƯỜNG NIÊN</a:t>
            </a:r>
          </a:p>
        </p:txBody>
      </p:sp>
    </p:spTree>
    <p:extLst>
      <p:ext uri="{BB962C8B-B14F-4D97-AF65-F5344CB8AC3E}">
        <p14:creationId xmlns:p14="http://schemas.microsoft.com/office/powerpoint/2010/main" val="27119312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02280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Autofit/>
          </a:bodyPr>
          <a:lstStyle/>
          <a:p>
            <a:pPr algn="just"/>
            <a:r>
              <a:rPr lang="en-US" sz="7200" b="0" u="none" smtClean="0">
                <a:solidFill>
                  <a:schemeClr val="bg1"/>
                </a:solidFill>
                <a:effectLst/>
                <a:latin typeface="+mj-lt"/>
                <a:cs typeface="Times New Roman" pitchFamily="18" charset="0"/>
              </a:rPr>
              <a:t>Trước nhan thánh Chúa, người công chính hãy vui mừng.</a:t>
            </a:r>
            <a:endParaRPr lang="en-US" sz="7200" b="0" u="none">
              <a:solidFill>
                <a:schemeClr val="bg1"/>
              </a:solidFill>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a:solidFill>
                  <a:srgbClr val="FFFF00"/>
                </a:solidFill>
                <a:effectLst>
                  <a:outerShdw blurRad="38100" dist="38100" dir="2700000" algn="tl">
                    <a:srgbClr val="000000">
                      <a:alpha val="43137"/>
                    </a:srgbClr>
                  </a:outerShdw>
                </a:effectLst>
                <a:latin typeface="+mj-lt"/>
                <a:cs typeface="Times New Roman" pitchFamily="18" charset="0"/>
              </a:rPr>
              <a:t>Đáp ca:</a:t>
            </a:r>
          </a:p>
        </p:txBody>
      </p:sp>
    </p:spTree>
    <p:extLst>
      <p:ext uri="{BB962C8B-B14F-4D97-AF65-F5344CB8AC3E}">
        <p14:creationId xmlns:p14="http://schemas.microsoft.com/office/powerpoint/2010/main" val="19012155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en-US" sz="7200" b="0" u="none">
                <a:solidFill>
                  <a:schemeClr val="bg1"/>
                </a:solidFill>
                <a:effectLst/>
                <a:latin typeface="+mj-lt"/>
                <a:cs typeface="Times New Roman" pitchFamily="18" charset="0"/>
              </a:rPr>
              <a:t>Phúc thay kẻ lắng nghe và tuân giữ lời Thiên Chúa.</a:t>
            </a: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FFFF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FFFF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9440581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892928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92353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02280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a:bodyPr>
          <a:lstStyle/>
          <a:p>
            <a:pPr algn="just"/>
            <a:r>
              <a:rPr lang="en-US" sz="7200" b="0" u="none" smtClean="0">
                <a:solidFill>
                  <a:schemeClr val="bg1"/>
                </a:solidFill>
                <a:effectLst/>
                <a:latin typeface="+mj-lt"/>
                <a:cs typeface="Times New Roman" pitchFamily="18" charset="0"/>
              </a:rPr>
              <a:t>Lạy Chúa, Ngài đưa con lên khỏi huyệt để con được sống.</a:t>
            </a:r>
            <a:endParaRPr lang="en-US" sz="7200" b="0" u="none">
              <a:solidFill>
                <a:schemeClr val="bg1"/>
              </a:solidFill>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smtClean="0">
                <a:solidFill>
                  <a:srgbClr val="FFFF00"/>
                </a:solidFill>
                <a:effectLst>
                  <a:outerShdw blurRad="38100" dist="38100" dir="2700000" algn="tl">
                    <a:srgbClr val="000000">
                      <a:alpha val="43137"/>
                    </a:srgbClr>
                  </a:outerShdw>
                </a:effectLst>
                <a:latin typeface="+mj-lt"/>
                <a:cs typeface="Times New Roman" pitchFamily="18" charset="0"/>
              </a:rPr>
              <a:t>Đáp ca:</a:t>
            </a:r>
            <a:endParaRPr lang="en-US" sz="4400" b="1" u="sng">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0939420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28343579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566265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39420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0" u="none" smtClean="0">
              <a:solidFill>
                <a:srgbClr val="FFFF00"/>
              </a:solidFill>
              <a:effectLst/>
              <a:latin typeface="+mj-lt"/>
              <a:cs typeface="Times New Roman" pitchFamily="18" charset="0"/>
            </a:endParaRPr>
          </a:p>
          <a:p>
            <a:endParaRPr lang="en-US" sz="4400" b="0" u="none">
              <a:solidFill>
                <a:srgbClr val="FFFF00"/>
              </a:solidFill>
              <a:effectLst/>
              <a:latin typeface="+mj-lt"/>
              <a:cs typeface="Times New Roman" pitchFamily="18" charset="0"/>
            </a:endParaRPr>
          </a:p>
          <a:p>
            <a:r>
              <a:rPr lang="en-US" sz="4400" b="0" u="none" smtClean="0">
                <a:solidFill>
                  <a:srgbClr val="FFFF00"/>
                </a:solidFill>
                <a:effectLst/>
                <a:latin typeface="+mj-lt"/>
                <a:cs typeface="Times New Roman" pitchFamily="18" charset="0"/>
              </a:rPr>
              <a:t>THỨ BA</a:t>
            </a:r>
          </a:p>
          <a:p>
            <a:r>
              <a:rPr lang="vi-VN" sz="4400" b="0" u="none">
                <a:solidFill>
                  <a:srgbClr val="FFFF00"/>
                </a:solidFill>
                <a:effectLst/>
                <a:latin typeface="+mj-lt"/>
                <a:cs typeface="Times New Roman" pitchFamily="18" charset="0"/>
              </a:rPr>
              <a:t>SAU CHÚA NHẬT </a:t>
            </a:r>
            <a:r>
              <a:rPr lang="vi-VN" sz="4400" b="0" u="none" smtClean="0">
                <a:solidFill>
                  <a:srgbClr val="FFFF00"/>
                </a:solidFill>
                <a:effectLst/>
                <a:latin typeface="+mj-lt"/>
                <a:cs typeface="Times New Roman" pitchFamily="18" charset="0"/>
              </a:rPr>
              <a:t>X</a:t>
            </a:r>
            <a:r>
              <a:rPr lang="en-US" sz="4400" b="0" u="none" smtClean="0">
                <a:solidFill>
                  <a:srgbClr val="FFFF00"/>
                </a:solidFill>
                <a:effectLst/>
                <a:latin typeface="+mj-lt"/>
                <a:cs typeface="Times New Roman" pitchFamily="18" charset="0"/>
              </a:rPr>
              <a:t>XVII</a:t>
            </a:r>
            <a:br>
              <a:rPr lang="en-US" sz="4400" b="0" u="none" smtClean="0">
                <a:solidFill>
                  <a:srgbClr val="FFFF00"/>
                </a:solidFill>
                <a:effectLst/>
                <a:latin typeface="+mj-lt"/>
                <a:cs typeface="Times New Roman" pitchFamily="18" charset="0"/>
              </a:rPr>
            </a:br>
            <a:r>
              <a:rPr lang="vi-VN" sz="4400" b="0" u="none" smtClean="0">
                <a:solidFill>
                  <a:srgbClr val="FFFF00"/>
                </a:solidFill>
                <a:effectLst/>
                <a:latin typeface="+mj-lt"/>
                <a:cs typeface="Times New Roman" pitchFamily="18" charset="0"/>
              </a:rPr>
              <a:t>THƯỜNG </a:t>
            </a:r>
            <a:r>
              <a:rPr lang="vi-VN" sz="4400" b="0" u="none">
                <a:solidFill>
                  <a:srgbClr val="FFFF00"/>
                </a:solidFill>
                <a:effectLst/>
                <a:latin typeface="+mj-lt"/>
                <a:cs typeface="Times New Roman" pitchFamily="18" charset="0"/>
              </a:rPr>
              <a:t>NIÊN</a:t>
            </a:r>
          </a:p>
        </p:txBody>
      </p:sp>
    </p:spTree>
    <p:extLst>
      <p:ext uri="{BB962C8B-B14F-4D97-AF65-F5344CB8AC3E}">
        <p14:creationId xmlns:p14="http://schemas.microsoft.com/office/powerpoint/2010/main" val="3463860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522</TotalTime>
  <Words>285</Words>
  <Application>Microsoft Office PowerPoint</Application>
  <PresentationFormat>On-screen Show (16:9)</PresentationFormat>
  <Paragraphs>60</Paragraphs>
  <Slides>38</Slides>
  <Notes>0</Notes>
  <HiddenSlides>0</HiddenSlides>
  <MMClips>0</MMClips>
  <ScaleCrop>false</ScaleCrop>
  <HeadingPairs>
    <vt:vector size="4" baseType="variant">
      <vt:variant>
        <vt:lpstr>Theme</vt:lpstr>
      </vt:variant>
      <vt:variant>
        <vt:i4>13</vt:i4>
      </vt:variant>
      <vt:variant>
        <vt:lpstr>Slide Titles</vt:lpstr>
      </vt:variant>
      <vt:variant>
        <vt:i4>38</vt:i4>
      </vt:variant>
    </vt:vector>
  </HeadingPairs>
  <TitlesOfParts>
    <vt:vector size="51" baseType="lpstr">
      <vt:lpstr>Office Theme</vt:lpstr>
      <vt:lpstr>1_Office Theme</vt:lpstr>
      <vt:lpstr>2_Office Theme</vt:lpstr>
      <vt:lpstr>3_Office Theme</vt:lpstr>
      <vt:lpstr>4_Office Theme</vt:lpstr>
      <vt:lpstr>5_Office Theme</vt:lpstr>
      <vt:lpstr>6_Office Theme</vt:lpstr>
      <vt:lpstr>10_Office Theme</vt:lpstr>
      <vt:lpstr>12_Office Theme</vt:lpstr>
      <vt:lpstr>8_Office Theme</vt:lpstr>
      <vt:lpstr>11_Office Theme</vt:lpstr>
      <vt:lpstr>14_Office Theme</vt:lpstr>
      <vt:lpstr>19_Office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Hung Nam</cp:lastModifiedBy>
  <cp:revision>84</cp:revision>
  <dcterms:created xsi:type="dcterms:W3CDTF">2022-10-30T00:36:35Z</dcterms:created>
  <dcterms:modified xsi:type="dcterms:W3CDTF">2023-10-31T22:42:41Z</dcterms:modified>
</cp:coreProperties>
</file>