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68" r:id="rId8"/>
    <p:sldMasterId id="2147483792" r:id="rId9"/>
    <p:sldMasterId id="2147483804" r:id="rId10"/>
    <p:sldMasterId id="2147483828" r:id="rId11"/>
    <p:sldMasterId id="2147483840" r:id="rId12"/>
    <p:sldMasterId id="2147483852" r:id="rId13"/>
    <p:sldMasterId id="2147483876" r:id="rId14"/>
    <p:sldMasterId id="2147483888" r:id="rId15"/>
    <p:sldMasterId id="2147483900" r:id="rId16"/>
    <p:sldMasterId id="2147483912" r:id="rId17"/>
    <p:sldMasterId id="2147483924" r:id="rId18"/>
    <p:sldMasterId id="2147483936" r:id="rId19"/>
    <p:sldMasterId id="2147483948" r:id="rId20"/>
  </p:sldMasterIdLst>
  <p:notesMasterIdLst>
    <p:notesMasterId r:id="rId79"/>
  </p:notesMasterIdLst>
  <p:sldIdLst>
    <p:sldId id="261" r:id="rId21"/>
    <p:sldId id="322" r:id="rId22"/>
    <p:sldId id="323" r:id="rId23"/>
    <p:sldId id="324" r:id="rId24"/>
    <p:sldId id="325" r:id="rId25"/>
    <p:sldId id="326" r:id="rId26"/>
    <p:sldId id="327" r:id="rId27"/>
    <p:sldId id="328" r:id="rId28"/>
    <p:sldId id="329" r:id="rId29"/>
    <p:sldId id="266" r:id="rId30"/>
    <p:sldId id="256" r:id="rId31"/>
    <p:sldId id="330" r:id="rId32"/>
    <p:sldId id="257" r:id="rId33"/>
    <p:sldId id="258" r:id="rId34"/>
    <p:sldId id="337" r:id="rId35"/>
    <p:sldId id="343" r:id="rId36"/>
    <p:sldId id="344" r:id="rId37"/>
    <p:sldId id="259" r:id="rId38"/>
    <p:sldId id="267" r:id="rId39"/>
    <p:sldId id="331" r:id="rId40"/>
    <p:sldId id="308" r:id="rId41"/>
    <p:sldId id="271" r:id="rId42"/>
    <p:sldId id="338" r:id="rId43"/>
    <p:sldId id="345" r:id="rId44"/>
    <p:sldId id="346" r:id="rId45"/>
    <p:sldId id="298" r:id="rId46"/>
    <p:sldId id="289" r:id="rId47"/>
    <p:sldId id="332" r:id="rId48"/>
    <p:sldId id="315" r:id="rId49"/>
    <p:sldId id="291" r:id="rId50"/>
    <p:sldId id="339" r:id="rId51"/>
    <p:sldId id="347" r:id="rId52"/>
    <p:sldId id="348" r:id="rId53"/>
    <p:sldId id="313" r:id="rId54"/>
    <p:sldId id="276" r:id="rId55"/>
    <p:sldId id="333" r:id="rId56"/>
    <p:sldId id="321" r:id="rId57"/>
    <p:sldId id="278" r:id="rId58"/>
    <p:sldId id="340" r:id="rId59"/>
    <p:sldId id="349" r:id="rId60"/>
    <p:sldId id="350" r:id="rId61"/>
    <p:sldId id="279" r:id="rId62"/>
    <p:sldId id="280" r:id="rId63"/>
    <p:sldId id="334" r:id="rId64"/>
    <p:sldId id="281" r:id="rId65"/>
    <p:sldId id="282" r:id="rId66"/>
    <p:sldId id="341" r:id="rId67"/>
    <p:sldId id="351" r:id="rId68"/>
    <p:sldId id="352" r:id="rId69"/>
    <p:sldId id="283" r:id="rId70"/>
    <p:sldId id="284" r:id="rId71"/>
    <p:sldId id="335" r:id="rId72"/>
    <p:sldId id="285" r:id="rId73"/>
    <p:sldId id="286" r:id="rId74"/>
    <p:sldId id="342" r:id="rId75"/>
    <p:sldId id="353" r:id="rId76"/>
    <p:sldId id="354" r:id="rId77"/>
    <p:sldId id="287" r:id="rId7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61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8/31/2023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03739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003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9445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9126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CD05D-9052-427B-A3CD-A712CE25A299}"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3842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CD05D-9052-427B-A3CD-A712CE25A299}"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438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D05D-9052-427B-A3CD-A712CE25A299}"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446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2630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1301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47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5918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6332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7903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5860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9759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8869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3082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8719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4782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70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5922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8014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343921"/>
      </p:ext>
    </p:extLst>
  </p:cSld>
  <p:clrMapOvr>
    <a:masterClrMapping/>
  </p:clrMapOvr>
  <p:transition spd="slow" advClick="0"/>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217789"/>
      </p:ext>
    </p:extLst>
  </p:cSld>
  <p:clrMapOvr>
    <a:masterClrMapping/>
  </p:clrMapOvr>
  <p:transition spd="slow" advClick="0"/>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575586"/>
      </p:ext>
    </p:extLst>
  </p:cSld>
  <p:clrMapOvr>
    <a:masterClrMapping/>
  </p:clrMapOvr>
  <p:transition spd="slow" advClick="0"/>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321769"/>
      </p:ext>
    </p:extLst>
  </p:cSld>
  <p:clrMapOvr>
    <a:masterClrMapping/>
  </p:clrMapOvr>
  <p:transition spd="slow" advClick="0"/>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1843"/>
      </p:ext>
    </p:extLst>
  </p:cSld>
  <p:clrMapOvr>
    <a:masterClrMapping/>
  </p:clrMapOvr>
  <p:transition spd="slow" advClick="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583624"/>
      </p:ext>
    </p:extLst>
  </p:cSld>
  <p:clrMapOvr>
    <a:masterClrMapping/>
  </p:clrMapOvr>
  <p:transition spd="slow" advClick="0"/>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76603"/>
      </p:ext>
    </p:extLst>
  </p:cSld>
  <p:clrMapOvr>
    <a:masterClrMapping/>
  </p:clrMapOvr>
  <p:transition spd="slow" advClick="0"/>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664084"/>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714504"/>
      </p:ext>
    </p:extLst>
  </p:cSld>
  <p:clrMapOvr>
    <a:masterClrMapping/>
  </p:clrMapOvr>
  <p:transition spd="slow" advClick="0"/>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342558"/>
      </p:ext>
    </p:extLst>
  </p:cSld>
  <p:clrMapOvr>
    <a:masterClrMapping/>
  </p:clrMapOvr>
  <p:transition spd="slow" advClick="0"/>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195603"/>
      </p:ext>
    </p:extLst>
  </p:cSld>
  <p:clrMapOvr>
    <a:masterClrMapping/>
  </p:clrMapOvr>
  <p:transition spd="slow" advClick="0"/>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565262"/>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1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36269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3279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8559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3275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346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4029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0491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3826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98746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03922"/>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4085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21184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27235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06839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020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93992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47416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07895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0250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9052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097457"/>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20097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40162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92532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436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41023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5948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26828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21663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13914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2141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427172"/>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98959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01833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145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8698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72107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91836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16789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48071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321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32070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78685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375497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130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33481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19807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59131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13027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31329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4532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290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60471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807439"/>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044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9180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32847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55485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49104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17830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72925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52336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0175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92096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9714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56720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6123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06733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68447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95356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21385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24071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78138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37217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705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971495"/>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56720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6123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0673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68447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95356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21385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24071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78138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372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705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8/31/2023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8/31/2023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787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66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716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0101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7857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8284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7361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399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478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3241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1879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3892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5456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6069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4327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779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8317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607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8877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554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9235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23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8/31/2023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CCD05D-9052-427B-A3CD-A712CE25A299}"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34367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95972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92196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53548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37708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838434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76370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30486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41439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598488"/>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59848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3833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07403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9.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5.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6.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8.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u="none" smtClean="0">
              <a:solidFill>
                <a:srgbClr val="FFFF00"/>
              </a:solidFill>
              <a:effectLst/>
              <a:latin typeface="+mj-lt"/>
              <a:cs typeface="Times New Roman" pitchFamily="18" charset="0"/>
            </a:endParaRPr>
          </a:p>
          <a:p>
            <a:endParaRPr lang="en-US" b="0" u="none" smtClean="0">
              <a:solidFill>
                <a:srgbClr val="FFFF00"/>
              </a:solidFill>
              <a:effectLst/>
              <a:latin typeface="+mj-lt"/>
              <a:cs typeface="Times New Roman" pitchFamily="18" charset="0"/>
            </a:endParaRPr>
          </a:p>
          <a:p>
            <a:r>
              <a:rPr lang="en-US" sz="4400" b="0" u="none" smtClean="0">
                <a:solidFill>
                  <a:srgbClr val="FFFF00"/>
                </a:solidFill>
                <a:effectLst/>
                <a:latin typeface="+mj-lt"/>
                <a:cs typeface="Times New Roman" pitchFamily="18" charset="0"/>
              </a:rPr>
              <a:t>ĐÁP CA </a:t>
            </a:r>
          </a:p>
          <a:p>
            <a:r>
              <a:rPr lang="en-US" sz="4400" b="0" u="none" smtClean="0">
                <a:solidFill>
                  <a:srgbClr val="FFFF00"/>
                </a:solidFill>
                <a:effectLst/>
                <a:latin typeface="+mj-lt"/>
                <a:cs typeface="Times New Roman" pitchFamily="18" charset="0"/>
              </a:rPr>
              <a:t>SAU CHÚA NHẬT XXVII</a:t>
            </a:r>
          </a:p>
          <a:p>
            <a:r>
              <a:rPr lang="en-US" sz="4400" b="0" u="none" smtClean="0">
                <a:solidFill>
                  <a:srgbClr val="FFFF00"/>
                </a:solidFill>
                <a:effectLst/>
                <a:latin typeface="+mj-lt"/>
                <a:cs typeface="Times New Roman" pitchFamily="18" charset="0"/>
              </a:rPr>
              <a:t>THƯỜNG NIÊN</a:t>
            </a:r>
            <a:endParaRPr lang="en-US" sz="4400" b="0" u="none">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66936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6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u="none" smtClean="0">
              <a:solidFill>
                <a:srgbClr val="FFFF00"/>
              </a:solidFill>
              <a:effectLst/>
              <a:latin typeface="+mj-lt"/>
              <a:cs typeface="Times New Roman" pitchFamily="18" charset="0"/>
            </a:endParaRPr>
          </a:p>
          <a:p>
            <a:endParaRPr lang="en-US" b="0" u="none" smtClean="0">
              <a:solidFill>
                <a:srgbClr val="FFFF00"/>
              </a:solidFill>
              <a:effectLst/>
              <a:latin typeface="+mj-lt"/>
              <a:cs typeface="Times New Roman" pitchFamily="18" charset="0"/>
            </a:endParaRPr>
          </a:p>
          <a:p>
            <a:r>
              <a:rPr lang="en-US" sz="4400" b="0" u="none" smtClean="0">
                <a:solidFill>
                  <a:srgbClr val="FFFF00"/>
                </a:solidFill>
                <a:effectLst/>
                <a:latin typeface="+mj-lt"/>
                <a:cs typeface="Times New Roman" pitchFamily="18" charset="0"/>
              </a:rPr>
              <a:t>THỨ HAI</a:t>
            </a:r>
          </a:p>
          <a:p>
            <a:r>
              <a:rPr lang="vi-VN" sz="4400" b="0" u="none">
                <a:solidFill>
                  <a:srgbClr val="FFFF00"/>
                </a:solidFill>
                <a:effectLst/>
                <a:latin typeface="+mj-lt"/>
                <a:cs typeface="Times New Roman" pitchFamily="18" charset="0"/>
              </a:rPr>
              <a:t>SAU CHÚA NHẬT </a:t>
            </a:r>
            <a:r>
              <a:rPr lang="en-US" sz="4400" b="0" u="none" smtClean="0">
                <a:solidFill>
                  <a:srgbClr val="FFFF00"/>
                </a:solidFill>
                <a:effectLst/>
                <a:latin typeface="+mj-lt"/>
                <a:cs typeface="Times New Roman" pitchFamily="18" charset="0"/>
              </a:rPr>
              <a:t>XXVII</a:t>
            </a:r>
            <a:endParaRPr lang="vi-VN" sz="4400" b="0" u="none">
              <a:solidFill>
                <a:srgbClr val="FFFF00"/>
              </a:solidFill>
              <a:effectLst/>
              <a:latin typeface="+mj-lt"/>
              <a:cs typeface="Times New Roman" pitchFamily="18" charset="0"/>
            </a:endParaRPr>
          </a:p>
          <a:p>
            <a:r>
              <a:rPr lang="vi-VN" sz="4400" b="0" u="none">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729507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034306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u="none" smtClean="0">
                <a:solidFill>
                  <a:schemeClr val="bg1"/>
                </a:solidFill>
                <a:effectLst/>
                <a:latin typeface="+mj-lt"/>
                <a:cs typeface="Times New Roman" pitchFamily="18" charset="0"/>
              </a:rPr>
              <a:t>Lạy Chúa, Ngài đưa con lên khỏi huyệt để con được sống.</a:t>
            </a:r>
            <a:endParaRPr lang="en-US" sz="7200" b="0" u="none">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800" b="0" u="none">
                <a:solidFill>
                  <a:schemeClr val="bg1"/>
                </a:solidFill>
                <a:effectLst/>
                <a:latin typeface="+mj-lt"/>
                <a:cs typeface="Times New Roman" pitchFamily="18" charset="0"/>
              </a:rPr>
              <a:t>Chúa nói : Thầy ban cho anh em một điều răn mới, là anh em hãy yêu thương nhau, như Thầy đã yêu thương anh em.</a:t>
            </a:r>
            <a:endParaRPr lang="en-US" sz="5800" b="0" u="none">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endParaRPr lang="en-US" sz="32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FF00"/>
                </a:solidFill>
                <a:effectLst>
                  <a:outerShdw blurRad="38100" dist="38100" dir="2700000" algn="tl">
                    <a:srgbClr val="000000">
                      <a:alpha val="43137"/>
                    </a:srgbClr>
                  </a:outerShdw>
                </a:effectLst>
                <a:latin typeface="+mj-lt"/>
                <a:cs typeface="Times New Roman" pitchFamily="18" charset="0"/>
              </a:rPr>
              <a:t>Alleluia:</a:t>
            </a:r>
            <a:endParaRPr lang="en-US" sz="36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834357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6626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6626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u="none" smtClean="0">
              <a:solidFill>
                <a:srgbClr val="FFFF00"/>
              </a:solidFill>
              <a:effectLst/>
              <a:latin typeface="+mj-lt"/>
              <a:cs typeface="Times New Roman" pitchFamily="18" charset="0"/>
            </a:endParaRPr>
          </a:p>
          <a:p>
            <a:endParaRPr lang="en-US" sz="4400" b="0" u="none">
              <a:solidFill>
                <a:srgbClr val="FFFF00"/>
              </a:solidFill>
              <a:effectLst/>
              <a:latin typeface="+mj-lt"/>
              <a:cs typeface="Times New Roman" pitchFamily="18" charset="0"/>
            </a:endParaRPr>
          </a:p>
          <a:p>
            <a:r>
              <a:rPr lang="en-US" sz="4400" b="0" u="none" smtClean="0">
                <a:solidFill>
                  <a:srgbClr val="FFFF00"/>
                </a:solidFill>
                <a:effectLst/>
                <a:latin typeface="+mj-lt"/>
                <a:cs typeface="Times New Roman" pitchFamily="18" charset="0"/>
              </a:rPr>
              <a:t>THỨ BA</a:t>
            </a:r>
          </a:p>
          <a:p>
            <a:r>
              <a:rPr lang="vi-VN" sz="4400" b="0" u="none">
                <a:solidFill>
                  <a:srgbClr val="FFFF00"/>
                </a:solidFill>
                <a:effectLst/>
                <a:latin typeface="+mj-lt"/>
                <a:cs typeface="Times New Roman" pitchFamily="18" charset="0"/>
              </a:rPr>
              <a:t>SAU CHÚA NHẬT </a:t>
            </a:r>
            <a:r>
              <a:rPr lang="vi-VN" sz="4400" b="0" u="none" smtClean="0">
                <a:solidFill>
                  <a:srgbClr val="FFFF00"/>
                </a:solidFill>
                <a:effectLst/>
                <a:latin typeface="+mj-lt"/>
                <a:cs typeface="Times New Roman" pitchFamily="18" charset="0"/>
              </a:rPr>
              <a:t>X</a:t>
            </a:r>
            <a:r>
              <a:rPr lang="en-US" sz="4400" b="0" u="none" smtClean="0">
                <a:solidFill>
                  <a:srgbClr val="FFFF00"/>
                </a:solidFill>
                <a:effectLst/>
                <a:latin typeface="+mj-lt"/>
                <a:cs typeface="Times New Roman" pitchFamily="18" charset="0"/>
              </a:rPr>
              <a:t>XVII</a:t>
            </a:r>
            <a:br>
              <a:rPr lang="en-US" sz="4400" b="0" u="none" smtClean="0">
                <a:solidFill>
                  <a:srgbClr val="FFFF00"/>
                </a:solidFill>
                <a:effectLst/>
                <a:latin typeface="+mj-lt"/>
                <a:cs typeface="Times New Roman" pitchFamily="18" charset="0"/>
              </a:rPr>
            </a:br>
            <a:r>
              <a:rPr lang="vi-VN" sz="4400" b="0" u="none" smtClean="0">
                <a:solidFill>
                  <a:srgbClr val="FFFF00"/>
                </a:solidFill>
                <a:effectLst/>
                <a:latin typeface="+mj-lt"/>
                <a:cs typeface="Times New Roman" pitchFamily="18" charset="0"/>
              </a:rPr>
              <a:t>THƯỜNG </a:t>
            </a:r>
            <a:r>
              <a:rPr lang="vi-VN" sz="4400" b="0" u="none">
                <a:solidFill>
                  <a:srgbClr val="FFFF00"/>
                </a:solidFill>
                <a:effectLst/>
                <a:latin typeface="+mj-lt"/>
                <a:cs typeface="Times New Roman" pitchFamily="18" charset="0"/>
              </a:rPr>
              <a:t>NIÊN</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443418"/>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034306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en-US" sz="7200" b="0" u="none" smtClean="0">
                <a:solidFill>
                  <a:schemeClr val="bg1"/>
                </a:solidFill>
                <a:effectLst/>
                <a:latin typeface="+mj-lt"/>
                <a:cs typeface="Times New Roman" pitchFamily="18" charset="0"/>
              </a:rPr>
              <a:t>Ôi lạy Chúa, nếu như Ngài chấp tội, nào có ai đứng vững được chăng.</a:t>
            </a:r>
            <a:endParaRPr lang="en-US" sz="7200" b="0" u="none">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47045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7200" b="0" u="none">
                <a:solidFill>
                  <a:schemeClr val="bg1"/>
                </a:solidFill>
                <a:effectLst/>
                <a:latin typeface="+mj-lt"/>
                <a:cs typeface="Times New Roman" pitchFamily="18" charset="0"/>
              </a:rPr>
              <a:t>Phúc thay kẻ lắng nghe và tuân giữ lời Thiên Chúa.</a:t>
            </a:r>
            <a:endParaRPr lang="en-US" sz="7200" b="0" u="none">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673107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8184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9292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816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u="none" smtClean="0">
              <a:solidFill>
                <a:srgbClr val="FFFF00"/>
              </a:solidFill>
              <a:effectLst/>
              <a:latin typeface="+mj-lt"/>
              <a:cs typeface="Times New Roman" pitchFamily="18" charset="0"/>
            </a:endParaRPr>
          </a:p>
          <a:p>
            <a:endParaRPr lang="en-US" sz="4400" b="0" u="none">
              <a:solidFill>
                <a:srgbClr val="FFFF00"/>
              </a:solidFill>
              <a:effectLst/>
              <a:latin typeface="+mj-lt"/>
              <a:cs typeface="Times New Roman" pitchFamily="18" charset="0"/>
            </a:endParaRPr>
          </a:p>
          <a:p>
            <a:r>
              <a:rPr lang="en-US" sz="4400" b="0" u="none" smtClean="0">
                <a:solidFill>
                  <a:srgbClr val="FFFF00"/>
                </a:solidFill>
                <a:effectLst/>
                <a:latin typeface="+mj-lt"/>
                <a:cs typeface="Times New Roman" pitchFamily="18" charset="0"/>
              </a:rPr>
              <a:t>THỨ TƯ</a:t>
            </a:r>
          </a:p>
          <a:p>
            <a:r>
              <a:rPr lang="vi-VN" sz="4400" b="0" u="none">
                <a:solidFill>
                  <a:srgbClr val="FFFF00"/>
                </a:solidFill>
                <a:effectLst/>
                <a:latin typeface="+mj-lt"/>
                <a:cs typeface="Times New Roman" pitchFamily="18" charset="0"/>
              </a:rPr>
              <a:t>SAU CHÚA NHẬT </a:t>
            </a:r>
            <a:r>
              <a:rPr lang="vi-VN" sz="4400" b="0" u="none" smtClean="0">
                <a:solidFill>
                  <a:srgbClr val="FFFF00"/>
                </a:solidFill>
                <a:effectLst/>
                <a:latin typeface="+mj-lt"/>
                <a:cs typeface="Times New Roman" pitchFamily="18" charset="0"/>
              </a:rPr>
              <a:t>X</a:t>
            </a:r>
            <a:r>
              <a:rPr lang="en-US" sz="4400" b="0" u="none" smtClean="0">
                <a:solidFill>
                  <a:srgbClr val="FFFF00"/>
                </a:solidFill>
                <a:effectLst/>
                <a:latin typeface="+mj-lt"/>
                <a:cs typeface="Times New Roman" pitchFamily="18" charset="0"/>
              </a:rPr>
              <a:t>XVII</a:t>
            </a:r>
            <a:endParaRPr lang="vi-VN" sz="4400" b="0" u="none">
              <a:solidFill>
                <a:srgbClr val="FFFF00"/>
              </a:solidFill>
              <a:effectLst/>
              <a:latin typeface="+mj-lt"/>
              <a:cs typeface="Times New Roman" pitchFamily="18" charset="0"/>
            </a:endParaRPr>
          </a:p>
          <a:p>
            <a:r>
              <a:rPr lang="vi-VN" sz="4400" b="0" u="none">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1894614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034306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6600" b="0" u="none" smtClean="0">
                <a:solidFill>
                  <a:schemeClr val="bg1"/>
                </a:solidFill>
                <a:effectLst/>
                <a:latin typeface="+mj-lt"/>
                <a:cs typeface="Times New Roman" pitchFamily="18" charset="0"/>
              </a:rPr>
              <a:t>Lạy Chúa, ngài chậm giận, lại giàu tình thương và lòng thành tín.</a:t>
            </a:r>
            <a:endParaRPr lang="en-US" sz="6600" b="0" u="none">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63752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u="none">
                <a:solidFill>
                  <a:schemeClr val="bg1"/>
                </a:solidFill>
                <a:effectLst/>
                <a:latin typeface="+mj-lt"/>
              </a:rPr>
              <a:t>Lạy Chúa Thánh Thần là Ánh sáng Chân lý vẹn toàn,</a:t>
            </a:r>
            <a:br>
              <a:rPr lang="vi-VN" sz="5400" b="0" u="none">
                <a:solidFill>
                  <a:schemeClr val="bg1"/>
                </a:solidFill>
                <a:effectLst/>
                <a:latin typeface="+mj-lt"/>
              </a:rPr>
            </a:br>
            <a:r>
              <a:rPr lang="vi-VN" sz="5400" b="0" u="none">
                <a:solidFill>
                  <a:schemeClr val="bg1"/>
                </a:solidFill>
                <a:effectLst/>
                <a:latin typeface="+mj-lt"/>
              </a:rPr>
              <a:t>Chúa ban những ân huệ thích hợp cho từng thời đại, và dùng nhiều cách thế kỳ diệu để hướng dẫn Hội Thánh,</a:t>
            </a:r>
            <a:endParaRPr lang="en-US" sz="5400" b="0" u="none">
              <a:solidFill>
                <a:schemeClr val="bg1"/>
              </a:solidFill>
              <a:effectLst/>
              <a:latin typeface="+mj-lt"/>
            </a:endParaRPr>
          </a:p>
        </p:txBody>
      </p:sp>
    </p:spTree>
    <p:extLst>
      <p:ext uri="{BB962C8B-B14F-4D97-AF65-F5344CB8AC3E}">
        <p14:creationId xmlns:p14="http://schemas.microsoft.com/office/powerpoint/2010/main" val="183713947"/>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0" u="none">
                <a:solidFill>
                  <a:schemeClr val="bg1"/>
                </a:solidFill>
                <a:effectLst/>
                <a:latin typeface="+mj-lt"/>
                <a:cs typeface="Times New Roman" pitchFamily="18" charset="0"/>
              </a:rPr>
              <a:t>Anh em đã nhận được Thần Khí làm cho nên nghĩa tử, nhờ đó chúng ta được kêu lên rằng : “Áp-ba ! Cha ơi !”</a:t>
            </a:r>
            <a:endParaRPr lang="en-US" sz="6000" b="0" u="none">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69073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8184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92928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4034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u="none" smtClean="0">
              <a:solidFill>
                <a:srgbClr val="FFFF00"/>
              </a:solidFill>
              <a:effectLst/>
              <a:latin typeface="+mj-lt"/>
              <a:cs typeface="Times New Roman" pitchFamily="18" charset="0"/>
            </a:endParaRPr>
          </a:p>
          <a:p>
            <a:endParaRPr lang="en-US" sz="4400" b="0" u="none">
              <a:solidFill>
                <a:srgbClr val="FFFF00"/>
              </a:solidFill>
              <a:effectLst/>
              <a:latin typeface="+mj-lt"/>
              <a:cs typeface="Times New Roman" pitchFamily="18" charset="0"/>
            </a:endParaRPr>
          </a:p>
          <a:p>
            <a:r>
              <a:rPr lang="en-US" sz="4400" b="0" u="none" smtClean="0">
                <a:solidFill>
                  <a:srgbClr val="FFFF00"/>
                </a:solidFill>
                <a:effectLst/>
                <a:latin typeface="+mj-lt"/>
                <a:cs typeface="Times New Roman" pitchFamily="18" charset="0"/>
              </a:rPr>
              <a:t>THỨ NĂM</a:t>
            </a:r>
          </a:p>
          <a:p>
            <a:r>
              <a:rPr lang="vi-VN" sz="4400" b="0" u="none">
                <a:solidFill>
                  <a:srgbClr val="FFFF00"/>
                </a:solidFill>
                <a:effectLst/>
                <a:latin typeface="+mj-lt"/>
                <a:cs typeface="Times New Roman" pitchFamily="18" charset="0"/>
              </a:rPr>
              <a:t>SAU CHÚA NHẬT </a:t>
            </a:r>
            <a:r>
              <a:rPr lang="vi-VN" sz="4400" b="0" u="none" smtClean="0">
                <a:solidFill>
                  <a:srgbClr val="FFFF00"/>
                </a:solidFill>
                <a:effectLst/>
                <a:latin typeface="+mj-lt"/>
                <a:cs typeface="Times New Roman" pitchFamily="18" charset="0"/>
              </a:rPr>
              <a:t>X</a:t>
            </a:r>
            <a:r>
              <a:rPr lang="en-US" sz="4400" b="0" u="none" smtClean="0">
                <a:solidFill>
                  <a:srgbClr val="FFFF00"/>
                </a:solidFill>
                <a:effectLst/>
                <a:latin typeface="+mj-lt"/>
                <a:cs typeface="Times New Roman" pitchFamily="18" charset="0"/>
              </a:rPr>
              <a:t>XVII</a:t>
            </a:r>
            <a:endParaRPr lang="vi-VN" sz="4400" b="0" u="none">
              <a:solidFill>
                <a:srgbClr val="FFFF00"/>
              </a:solidFill>
              <a:effectLst/>
              <a:latin typeface="+mj-lt"/>
              <a:cs typeface="Times New Roman" pitchFamily="18" charset="0"/>
            </a:endParaRPr>
          </a:p>
          <a:p>
            <a:r>
              <a:rPr lang="vi-VN" sz="4400" b="0" u="none">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2638065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0343066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u="none" smtClean="0">
                <a:solidFill>
                  <a:schemeClr val="bg1"/>
                </a:solidFill>
                <a:effectLst/>
                <a:latin typeface="+mj-lt"/>
                <a:cs typeface="Times New Roman" pitchFamily="18" charset="0"/>
              </a:rPr>
              <a:t>Phúc thay người đặt tin tưởng vào Chúa.</a:t>
            </a:r>
            <a:endParaRPr lang="en-US" sz="7200" b="0" u="none">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416709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0" u="none">
                <a:solidFill>
                  <a:schemeClr val="bg1"/>
                </a:solidFill>
                <a:effectLst/>
                <a:latin typeface="+mj-lt"/>
                <a:cs typeface="Times New Roman" pitchFamily="18" charset="0"/>
              </a:rPr>
              <a:t>Lạy Chúa, xin mở lòng chúng con, để chúng con lắng nghe lời của Con Chúa.</a:t>
            </a:r>
            <a:endParaRPr lang="en-US" sz="6000" b="0" u="none">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67863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u="none">
                <a:solidFill>
                  <a:schemeClr val="bg1"/>
                </a:solidFill>
                <a:effectLst/>
                <a:latin typeface="+mj-lt"/>
              </a:rPr>
              <a:t>này chúng con đang chung lời cầu nguyện cho các</a:t>
            </a:r>
            <a:br>
              <a:rPr lang="vi-VN" sz="5900" b="0" u="none">
                <a:solidFill>
                  <a:schemeClr val="bg1"/>
                </a:solidFill>
                <a:effectLst/>
                <a:latin typeface="+mj-lt"/>
              </a:rPr>
            </a:br>
            <a:r>
              <a:rPr lang="vi-VN" sz="5900" b="0" u="none">
                <a:solidFill>
                  <a:schemeClr val="bg1"/>
                </a:solidFill>
                <a:effectLst/>
                <a:latin typeface="+mj-lt"/>
              </a:rPr>
              <a:t>Giám mục, và những người tham dự Thượng Hội đồng Giám mục thế giới.</a:t>
            </a:r>
            <a:endParaRPr lang="en-US" sz="5900" b="0" u="none" dirty="0">
              <a:solidFill>
                <a:schemeClr val="bg1"/>
              </a:solidFill>
              <a:effectLst/>
              <a:latin typeface="+mj-lt"/>
            </a:endParaRPr>
          </a:p>
        </p:txBody>
      </p:sp>
    </p:spTree>
    <p:extLst>
      <p:ext uri="{BB962C8B-B14F-4D97-AF65-F5344CB8AC3E}">
        <p14:creationId xmlns:p14="http://schemas.microsoft.com/office/powerpoint/2010/main" val="704843559"/>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81842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92928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u="none" smtClean="0">
              <a:solidFill>
                <a:srgbClr val="FFFF00"/>
              </a:solidFill>
              <a:effectLst/>
              <a:latin typeface="+mj-lt"/>
              <a:cs typeface="Times New Roman" pitchFamily="18" charset="0"/>
            </a:endParaRPr>
          </a:p>
          <a:p>
            <a:endParaRPr lang="en-US" sz="4400" b="0" u="none">
              <a:solidFill>
                <a:srgbClr val="FFFF00"/>
              </a:solidFill>
              <a:effectLst/>
              <a:latin typeface="+mj-lt"/>
              <a:cs typeface="Times New Roman" pitchFamily="18" charset="0"/>
            </a:endParaRPr>
          </a:p>
          <a:p>
            <a:r>
              <a:rPr lang="en-US" sz="4400" b="0" u="none" smtClean="0">
                <a:solidFill>
                  <a:srgbClr val="FFFF00"/>
                </a:solidFill>
                <a:effectLst/>
                <a:latin typeface="+mj-lt"/>
                <a:cs typeface="Times New Roman" pitchFamily="18" charset="0"/>
              </a:rPr>
              <a:t>THỨ SÁU</a:t>
            </a:r>
          </a:p>
          <a:p>
            <a:r>
              <a:rPr lang="vi-VN" sz="4400" b="0" u="none">
                <a:solidFill>
                  <a:srgbClr val="FFFF00"/>
                </a:solidFill>
                <a:effectLst/>
                <a:latin typeface="+mj-lt"/>
                <a:cs typeface="Times New Roman" pitchFamily="18" charset="0"/>
              </a:rPr>
              <a:t>SAU CHÚA NHẬT </a:t>
            </a:r>
            <a:r>
              <a:rPr lang="vi-VN" sz="4400" b="0" u="none" smtClean="0">
                <a:solidFill>
                  <a:srgbClr val="FFFF00"/>
                </a:solidFill>
                <a:effectLst/>
                <a:latin typeface="+mj-lt"/>
                <a:cs typeface="Times New Roman" pitchFamily="18" charset="0"/>
              </a:rPr>
              <a:t>X</a:t>
            </a:r>
            <a:r>
              <a:rPr lang="en-US" sz="4400" b="0" u="none" smtClean="0">
                <a:solidFill>
                  <a:srgbClr val="FFFF00"/>
                </a:solidFill>
                <a:effectLst/>
                <a:latin typeface="+mj-lt"/>
                <a:cs typeface="Times New Roman" pitchFamily="18" charset="0"/>
              </a:rPr>
              <a:t>XVII</a:t>
            </a:r>
            <a:r>
              <a:rPr lang="vi-VN" sz="4400" b="0" u="none" smtClean="0">
                <a:solidFill>
                  <a:srgbClr val="FFFF00"/>
                </a:solidFill>
                <a:effectLst/>
                <a:latin typeface="+mj-lt"/>
                <a:cs typeface="Times New Roman" pitchFamily="18" charset="0"/>
              </a:rPr>
              <a:t> </a:t>
            </a:r>
            <a:endParaRPr lang="vi-VN" sz="4400" b="0" u="none">
              <a:solidFill>
                <a:srgbClr val="FFFF00"/>
              </a:solidFill>
              <a:effectLst/>
              <a:latin typeface="+mj-lt"/>
              <a:cs typeface="Times New Roman" pitchFamily="18" charset="0"/>
            </a:endParaRPr>
          </a:p>
          <a:p>
            <a:r>
              <a:rPr lang="vi-VN" sz="4400" b="0" u="none">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0343066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6000" b="0" u="none" smtClean="0">
                <a:solidFill>
                  <a:schemeClr val="bg1"/>
                </a:solidFill>
                <a:effectLst/>
                <a:latin typeface="+mj-lt"/>
                <a:cs typeface="Times New Roman" pitchFamily="18" charset="0"/>
              </a:rPr>
              <a:t>Chúa xét xử thế giới theo lẽ công minh.</a:t>
            </a:r>
            <a:endParaRPr lang="en-US" sz="6000" b="0" u="none">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300" b="0" u="none" smtClean="0">
                <a:solidFill>
                  <a:schemeClr val="bg1"/>
                </a:solidFill>
                <a:effectLst/>
                <a:latin typeface="+mj-lt"/>
                <a:cs typeface="Times New Roman" pitchFamily="18" charset="0"/>
              </a:rPr>
              <a:t>Chúa nói: Giờ đây thủ lãnh thế gian này sắp bị tống ra ngoài! Phần tôi, một khi được giương cao lên khỏi mặt đất, tôi sẽ kéo mọi người lên với tôi.</a:t>
            </a:r>
            <a:endParaRPr lang="en-US" sz="5300" b="0" u="none">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7137228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81842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9292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u="none">
                <a:solidFill>
                  <a:schemeClr val="bg1"/>
                </a:solidFill>
                <a:effectLst/>
                <a:latin typeface="+mj-lt"/>
                <a:cs typeface="Times New Roman" pitchFamily="18" charset="0"/>
              </a:rPr>
              <a:t>Xin Chúa làm nên cuộc Hiện Xuống mới trong đời sống Hội</a:t>
            </a:r>
            <a:br>
              <a:rPr lang="vi-VN" sz="4800" b="0" u="none">
                <a:solidFill>
                  <a:schemeClr val="bg1"/>
                </a:solidFill>
                <a:effectLst/>
                <a:latin typeface="+mj-lt"/>
                <a:cs typeface="Times New Roman" pitchFamily="18" charset="0"/>
              </a:rPr>
            </a:br>
            <a:r>
              <a:rPr lang="vi-VN" sz="4800" b="0" u="none">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u="none">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09020432"/>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u="none" smtClean="0">
              <a:solidFill>
                <a:srgbClr val="FFFF00"/>
              </a:solidFill>
              <a:effectLst/>
              <a:latin typeface="+mj-lt"/>
              <a:cs typeface="Times New Roman" pitchFamily="18" charset="0"/>
            </a:endParaRPr>
          </a:p>
          <a:p>
            <a:endParaRPr lang="en-US" sz="4400" b="0" u="none">
              <a:solidFill>
                <a:srgbClr val="FFFF00"/>
              </a:solidFill>
              <a:effectLst/>
              <a:latin typeface="+mj-lt"/>
              <a:cs typeface="Times New Roman" pitchFamily="18" charset="0"/>
            </a:endParaRPr>
          </a:p>
          <a:p>
            <a:r>
              <a:rPr lang="en-US" sz="4400" b="0" u="none" smtClean="0">
                <a:solidFill>
                  <a:srgbClr val="FFFF00"/>
                </a:solidFill>
                <a:effectLst/>
                <a:latin typeface="+mj-lt"/>
                <a:cs typeface="Times New Roman" pitchFamily="18" charset="0"/>
              </a:rPr>
              <a:t>THỨ BẢY</a:t>
            </a:r>
          </a:p>
          <a:p>
            <a:r>
              <a:rPr lang="vi-VN" sz="4400" b="0" u="none">
                <a:solidFill>
                  <a:srgbClr val="FFFF00"/>
                </a:solidFill>
                <a:effectLst/>
                <a:latin typeface="+mj-lt"/>
                <a:cs typeface="Times New Roman" pitchFamily="18" charset="0"/>
              </a:rPr>
              <a:t>SAU CHÚA NHẬT </a:t>
            </a:r>
            <a:r>
              <a:rPr lang="vi-VN" sz="4400" b="0" u="none" smtClean="0">
                <a:solidFill>
                  <a:srgbClr val="FFFF00"/>
                </a:solidFill>
                <a:effectLst/>
                <a:latin typeface="+mj-lt"/>
                <a:cs typeface="Times New Roman" pitchFamily="18" charset="0"/>
              </a:rPr>
              <a:t>X</a:t>
            </a:r>
            <a:r>
              <a:rPr lang="en-US" sz="4400" b="0" u="none" smtClean="0">
                <a:solidFill>
                  <a:srgbClr val="FFFF00"/>
                </a:solidFill>
                <a:effectLst/>
                <a:latin typeface="+mj-lt"/>
                <a:cs typeface="Times New Roman" pitchFamily="18" charset="0"/>
              </a:rPr>
              <a:t>XVII</a:t>
            </a:r>
            <a:r>
              <a:rPr lang="vi-VN" sz="4400" b="0" u="none" smtClean="0">
                <a:solidFill>
                  <a:srgbClr val="FFFF00"/>
                </a:solidFill>
                <a:effectLst/>
                <a:latin typeface="+mj-lt"/>
                <a:cs typeface="Times New Roman" pitchFamily="18" charset="0"/>
              </a:rPr>
              <a:t> </a:t>
            </a:r>
            <a:endParaRPr lang="vi-VN" sz="4400" b="0" u="none">
              <a:solidFill>
                <a:srgbClr val="FFFF00"/>
              </a:solidFill>
              <a:effectLst/>
              <a:latin typeface="+mj-lt"/>
              <a:cs typeface="Times New Roman" pitchFamily="18" charset="0"/>
            </a:endParaRPr>
          </a:p>
          <a:p>
            <a:r>
              <a:rPr lang="vi-VN" sz="4400" b="0" u="none">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27119312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7813638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7200" b="0" u="none" smtClean="0">
                <a:solidFill>
                  <a:schemeClr val="bg1"/>
                </a:solidFill>
                <a:effectLst/>
                <a:latin typeface="+mj-lt"/>
                <a:cs typeface="Times New Roman" pitchFamily="18" charset="0"/>
              </a:rPr>
              <a:t>Trước nhan thánh Chúa, người công chính hãy vui mừng.</a:t>
            </a:r>
            <a:endParaRPr lang="en-US" sz="7200" b="0" u="none">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19012155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0" u="none">
                <a:solidFill>
                  <a:schemeClr val="bg1"/>
                </a:solidFill>
                <a:effectLst/>
                <a:latin typeface="+mj-lt"/>
                <a:cs typeface="Times New Roman" pitchFamily="18" charset="0"/>
              </a:rPr>
              <a:t>Phúc thay kẻ lắng nghe và tuân giữ lời Thiên Chúa.</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9440581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7478314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81842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92928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u="none">
                <a:solidFill>
                  <a:schemeClr val="bg1"/>
                </a:solidFill>
                <a:effectLst/>
                <a:latin typeface="+mj-lt"/>
              </a:rPr>
              <a:t>để các ngài cùng nhau tìm hiểu những điều đẹp ý</a:t>
            </a:r>
            <a:r>
              <a:rPr lang="en-US" sz="5400" b="0" u="none">
                <a:solidFill>
                  <a:schemeClr val="bg1"/>
                </a:solidFill>
                <a:effectLst/>
                <a:latin typeface="+mj-lt"/>
              </a:rPr>
              <a:t> </a:t>
            </a:r>
            <a:r>
              <a:rPr lang="vi-VN" sz="5400" b="0" u="none">
                <a:solidFill>
                  <a:schemeClr val="bg1"/>
                </a:solidFill>
                <a:effectLst/>
                <a:latin typeface="+mj-lt"/>
              </a:rPr>
              <a:t>Chúa, và hướng dẫn đoàn Dân Chúa thực thi những điều Chúa truyền dạy</a:t>
            </a:r>
            <a:r>
              <a:rPr lang="en-US" sz="5400" b="0" u="none">
                <a:solidFill>
                  <a:schemeClr val="bg1"/>
                </a:solidFill>
                <a:effectLst/>
                <a:latin typeface="+mj-lt"/>
              </a:rPr>
              <a:t>.</a:t>
            </a:r>
          </a:p>
        </p:txBody>
      </p:sp>
    </p:spTree>
    <p:extLst>
      <p:ext uri="{BB962C8B-B14F-4D97-AF65-F5344CB8AC3E}">
        <p14:creationId xmlns:p14="http://schemas.microsoft.com/office/powerpoint/2010/main" val="2605366065"/>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u="none">
                <a:solidFill>
                  <a:schemeClr val="bg1"/>
                </a:solidFill>
                <a:effectLst/>
                <a:latin typeface="+mj-lt"/>
              </a:rPr>
              <a:t>Các giáo phận Việt Nam chúng con, </a:t>
            </a:r>
            <a:br>
              <a:rPr lang="vi-VN" b="0" u="none">
                <a:solidFill>
                  <a:schemeClr val="bg1"/>
                </a:solidFill>
                <a:effectLst/>
                <a:latin typeface="+mj-lt"/>
              </a:rPr>
            </a:br>
            <a:r>
              <a:rPr lang="vi-VN" b="0" u="none">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u="none">
              <a:solidFill>
                <a:schemeClr val="bg1"/>
              </a:solidFill>
              <a:effectLst/>
              <a:latin typeface="+mj-lt"/>
            </a:endParaRPr>
          </a:p>
        </p:txBody>
      </p:sp>
    </p:spTree>
    <p:extLst>
      <p:ext uri="{BB962C8B-B14F-4D97-AF65-F5344CB8AC3E}">
        <p14:creationId xmlns:p14="http://schemas.microsoft.com/office/powerpoint/2010/main" val="1126292543"/>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u="none">
                <a:solidFill>
                  <a:schemeClr val="bg1"/>
                </a:solidFill>
                <a:effectLst/>
                <a:latin typeface="+mj-lt"/>
              </a:rPr>
              <a:t>thái độ tham gia và lòng nhiệt thành trong sứ vụ của Hội</a:t>
            </a:r>
            <a:br>
              <a:rPr lang="vi-VN" sz="4900" b="0" u="none">
                <a:solidFill>
                  <a:schemeClr val="bg1"/>
                </a:solidFill>
                <a:effectLst/>
                <a:latin typeface="+mj-lt"/>
              </a:rPr>
            </a:br>
            <a:r>
              <a:rPr lang="vi-VN" sz="4900" b="0" u="none">
                <a:solidFill>
                  <a:schemeClr val="bg1"/>
                </a:solidFill>
                <a:effectLst/>
                <a:latin typeface="+mj-lt"/>
              </a:rPr>
              <a:t>Thánh, Nhờ lời chuyển cầu của Đức Trinh Nữ Maria, Nữ Vương các Tông đồ và là Mẹ của Hội Thánh,</a:t>
            </a:r>
            <a:endParaRPr lang="en-US" sz="4900" b="0" u="none">
              <a:solidFill>
                <a:schemeClr val="bg1"/>
              </a:solidFill>
              <a:effectLst/>
              <a:latin typeface="+mj-lt"/>
            </a:endParaRPr>
          </a:p>
        </p:txBody>
      </p:sp>
    </p:spTree>
    <p:extLst>
      <p:ext uri="{BB962C8B-B14F-4D97-AF65-F5344CB8AC3E}">
        <p14:creationId xmlns:p14="http://schemas.microsoft.com/office/powerpoint/2010/main" val="1720721713"/>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u="none">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u="none">
                <a:solidFill>
                  <a:srgbClr val="FFFF00"/>
                </a:solidFill>
                <a:effectLst/>
                <a:latin typeface="+mj-lt"/>
                <a:cs typeface="Times New Roman" pitchFamily="18" charset="0"/>
              </a:rPr>
              <a:t>Amen.</a:t>
            </a:r>
            <a:endParaRPr lang="en-US" sz="5400" b="0" u="none">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795308354"/>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438</Words>
  <Application>Microsoft Office PowerPoint</Application>
  <PresentationFormat>On-screen Show (16:9)</PresentationFormat>
  <Paragraphs>71</Paragraphs>
  <Slides>58</Slides>
  <Notes>0</Notes>
  <HiddenSlides>0</HiddenSlides>
  <MMClips>0</MMClips>
  <ScaleCrop>false</ScaleCrop>
  <HeadingPairs>
    <vt:vector size="4" baseType="variant">
      <vt:variant>
        <vt:lpstr>Theme</vt:lpstr>
      </vt:variant>
      <vt:variant>
        <vt:i4>20</vt:i4>
      </vt:variant>
      <vt:variant>
        <vt:lpstr>Slide Titles</vt:lpstr>
      </vt:variant>
      <vt:variant>
        <vt:i4>58</vt:i4>
      </vt:variant>
    </vt:vector>
  </HeadingPairs>
  <TitlesOfParts>
    <vt:vector size="78" baseType="lpstr">
      <vt:lpstr>Office Theme</vt:lpstr>
      <vt:lpstr>1_Office Theme</vt:lpstr>
      <vt:lpstr>2_Office Theme</vt:lpstr>
      <vt:lpstr>3_Office Theme</vt:lpstr>
      <vt:lpstr>4_Office Theme</vt:lpstr>
      <vt:lpstr>5_Office Theme</vt:lpstr>
      <vt:lpstr>6_Office Theme</vt:lpstr>
      <vt:lpstr>10_Office Theme</vt:lpstr>
      <vt:lpstr>12_Office Theme</vt:lpstr>
      <vt:lpstr>8_Office Theme</vt:lpstr>
      <vt:lpstr>11_Office Theme</vt:lpstr>
      <vt:lpstr>13_Office Theme</vt:lpstr>
      <vt:lpstr>7_Office Theme</vt:lpstr>
      <vt:lpstr>14_Office Theme</vt:lpstr>
      <vt:lpstr>9_Office Theme</vt:lpstr>
      <vt:lpstr>15_Office Theme</vt:lpstr>
      <vt:lpstr>16_Office Theme</vt:lpstr>
      <vt:lpstr>17_Office Theme</vt:lpstr>
      <vt:lpstr>18_Office Theme</vt:lpstr>
      <vt:lpstr>19_Office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83</cp:revision>
  <dcterms:created xsi:type="dcterms:W3CDTF">2022-10-30T00:36:35Z</dcterms:created>
  <dcterms:modified xsi:type="dcterms:W3CDTF">2023-08-30T22:33:10Z</dcterms:modified>
</cp:coreProperties>
</file>