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5.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68" r:id="rId8"/>
    <p:sldMasterId id="2147483792" r:id="rId9"/>
    <p:sldMasterId id="2147483804" r:id="rId10"/>
    <p:sldMasterId id="2147483828" r:id="rId11"/>
    <p:sldMasterId id="2147483840" r:id="rId12"/>
    <p:sldMasterId id="2147483852" r:id="rId13"/>
    <p:sldMasterId id="2147483864" r:id="rId14"/>
    <p:sldMasterId id="2147483876" r:id="rId15"/>
    <p:sldMasterId id="2147483888" r:id="rId16"/>
    <p:sldMasterId id="2147483900" r:id="rId17"/>
    <p:sldMasterId id="2147483912" r:id="rId18"/>
    <p:sldMasterId id="2147483924" r:id="rId19"/>
    <p:sldMasterId id="2147483936" r:id="rId20"/>
    <p:sldMasterId id="2147483944" r:id="rId21"/>
    <p:sldMasterId id="2147483956" r:id="rId22"/>
    <p:sldMasterId id="2147483968" r:id="rId23"/>
    <p:sldMasterId id="2147483980" r:id="rId24"/>
    <p:sldMasterId id="2147483992" r:id="rId25"/>
    <p:sldMasterId id="2147484004" r:id="rId26"/>
  </p:sldMasterIdLst>
  <p:notesMasterIdLst>
    <p:notesMasterId r:id="rId102"/>
  </p:notesMasterIdLst>
  <p:handoutMasterIdLst>
    <p:handoutMasterId r:id="rId103"/>
  </p:handoutMasterIdLst>
  <p:sldIdLst>
    <p:sldId id="261" r:id="rId27"/>
    <p:sldId id="327" r:id="rId28"/>
    <p:sldId id="328" r:id="rId29"/>
    <p:sldId id="329" r:id="rId30"/>
    <p:sldId id="330" r:id="rId31"/>
    <p:sldId id="331" r:id="rId32"/>
    <p:sldId id="332" r:id="rId33"/>
    <p:sldId id="333" r:id="rId34"/>
    <p:sldId id="334" r:id="rId35"/>
    <p:sldId id="266" r:id="rId36"/>
    <p:sldId id="256" r:id="rId37"/>
    <p:sldId id="335" r:id="rId38"/>
    <p:sldId id="257" r:id="rId39"/>
    <p:sldId id="258" r:id="rId40"/>
    <p:sldId id="348" r:id="rId41"/>
    <p:sldId id="374" r:id="rId42"/>
    <p:sldId id="375" r:id="rId43"/>
    <p:sldId id="259" r:id="rId44"/>
    <p:sldId id="267" r:id="rId45"/>
    <p:sldId id="376" r:id="rId46"/>
    <p:sldId id="308" r:id="rId47"/>
    <p:sldId id="271" r:id="rId48"/>
    <p:sldId id="349" r:id="rId49"/>
    <p:sldId id="365" r:id="rId50"/>
    <p:sldId id="338" r:id="rId51"/>
    <p:sldId id="298" r:id="rId52"/>
    <p:sldId id="322" r:id="rId53"/>
    <p:sldId id="363" r:id="rId54"/>
    <p:sldId id="355" r:id="rId55"/>
    <p:sldId id="356" r:id="rId56"/>
    <p:sldId id="357" r:id="rId57"/>
    <p:sldId id="358" r:id="rId58"/>
    <p:sldId id="359" r:id="rId59"/>
    <p:sldId id="360" r:id="rId60"/>
    <p:sldId id="361" r:id="rId61"/>
    <p:sldId id="362" r:id="rId62"/>
    <p:sldId id="323" r:id="rId63"/>
    <p:sldId id="324" r:id="rId64"/>
    <p:sldId id="325" r:id="rId65"/>
    <p:sldId id="354" r:id="rId66"/>
    <p:sldId id="364" r:id="rId67"/>
    <p:sldId id="339" r:id="rId68"/>
    <p:sldId id="326" r:id="rId69"/>
    <p:sldId id="289" r:id="rId70"/>
    <p:sldId id="340" r:id="rId71"/>
    <p:sldId id="315" r:id="rId72"/>
    <p:sldId id="291" r:id="rId73"/>
    <p:sldId id="350" r:id="rId74"/>
    <p:sldId id="366" r:id="rId75"/>
    <p:sldId id="367" r:id="rId76"/>
    <p:sldId id="313" r:id="rId77"/>
    <p:sldId id="276" r:id="rId78"/>
    <p:sldId id="342" r:id="rId79"/>
    <p:sldId id="321" r:id="rId80"/>
    <p:sldId id="278" r:id="rId81"/>
    <p:sldId id="351" r:id="rId82"/>
    <p:sldId id="368" r:id="rId83"/>
    <p:sldId id="369" r:id="rId84"/>
    <p:sldId id="279" r:id="rId85"/>
    <p:sldId id="280" r:id="rId86"/>
    <p:sldId id="344" r:id="rId87"/>
    <p:sldId id="281" r:id="rId88"/>
    <p:sldId id="282" r:id="rId89"/>
    <p:sldId id="352" r:id="rId90"/>
    <p:sldId id="370" r:id="rId91"/>
    <p:sldId id="371" r:id="rId92"/>
    <p:sldId id="283" r:id="rId93"/>
    <p:sldId id="284" r:id="rId94"/>
    <p:sldId id="346" r:id="rId95"/>
    <p:sldId id="285" r:id="rId96"/>
    <p:sldId id="286" r:id="rId97"/>
    <p:sldId id="353" r:id="rId98"/>
    <p:sldId id="372" r:id="rId99"/>
    <p:sldId id="373" r:id="rId100"/>
    <p:sldId id="287"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709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7" d="100"/>
          <a:sy n="97" d="100"/>
        </p:scale>
        <p:origin x="-4008"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slide" Target="slides/slide58.xml"/><Relationship Id="rId89"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slide" Target="slides/slide48.xml"/><Relationship Id="rId79" Type="http://schemas.openxmlformats.org/officeDocument/2006/relationships/slide" Target="slides/slide53.xml"/><Relationship Id="rId87" Type="http://schemas.openxmlformats.org/officeDocument/2006/relationships/slide" Target="slides/slide61.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5.xml"/><Relationship Id="rId82" Type="http://schemas.openxmlformats.org/officeDocument/2006/relationships/slide" Target="slides/slide56.xml"/><Relationship Id="rId90" Type="http://schemas.openxmlformats.org/officeDocument/2006/relationships/slide" Target="slides/slide64.xml"/><Relationship Id="rId95" Type="http://schemas.openxmlformats.org/officeDocument/2006/relationships/slide" Target="slides/slide6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100" Type="http://schemas.openxmlformats.org/officeDocument/2006/relationships/slide" Target="slides/slide74.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slide" Target="slides/slide59.xml"/><Relationship Id="rId93" Type="http://schemas.openxmlformats.org/officeDocument/2006/relationships/slide" Target="slides/slide67.xml"/><Relationship Id="rId98"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103"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slide" Target="slides/slide62.xml"/><Relationship Id="rId91" Type="http://schemas.openxmlformats.org/officeDocument/2006/relationships/slide" Target="slides/slide65.xml"/><Relationship Id="rId96"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94" Type="http://schemas.openxmlformats.org/officeDocument/2006/relationships/slide" Target="slides/slide68.xml"/><Relationship Id="rId99" Type="http://schemas.openxmlformats.org/officeDocument/2006/relationships/slide" Target="slides/slide73.xml"/><Relationship Id="rId101"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97" Type="http://schemas.openxmlformats.org/officeDocument/2006/relationships/slide" Target="slides/slide71.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096C54-0218-4041-8161-D3B4355EA71E}" type="datetimeFigureOut">
              <a:rPr lang="en-US" smtClean="0"/>
              <a:t>10/8/2023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B7A662-10C7-4621-A2E4-4CDBE970DF12}" type="slidenum">
              <a:rPr lang="en-US" smtClean="0"/>
              <a:t>‹#›</a:t>
            </a:fld>
            <a:endParaRPr lang="en-US"/>
          </a:p>
        </p:txBody>
      </p:sp>
    </p:spTree>
    <p:extLst>
      <p:ext uri="{BB962C8B-B14F-4D97-AF65-F5344CB8AC3E}">
        <p14:creationId xmlns:p14="http://schemas.microsoft.com/office/powerpoint/2010/main" val="2127609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10/8/2023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BDD0A1-759E-4490-BC96-EE7445A3C757}" type="slidenum">
              <a:rPr lang="en-US" smtClean="0"/>
              <a:t>54</a:t>
            </a:fld>
            <a:endParaRPr lang="en-US"/>
          </a:p>
        </p:txBody>
      </p:sp>
    </p:spTree>
    <p:extLst>
      <p:ext uri="{BB962C8B-B14F-4D97-AF65-F5344CB8AC3E}">
        <p14:creationId xmlns:p14="http://schemas.microsoft.com/office/powerpoint/2010/main" val="133174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03739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003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9445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9126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3842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438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446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2630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1301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47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5918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6332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7903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5860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9759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8869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3082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8719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4782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70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5922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8014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6126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3720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0936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4903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8346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90318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0925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492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2932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6251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6426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343921"/>
      </p:ext>
    </p:extLst>
  </p:cSld>
  <p:clrMapOvr>
    <a:masterClrMapping/>
  </p:clrMapOvr>
  <p:transition spd="slow" advClick="0"/>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217789"/>
      </p:ext>
    </p:extLst>
  </p:cSld>
  <p:clrMapOvr>
    <a:masterClrMapping/>
  </p:clrMapOvr>
  <p:transition spd="slow" advClick="0"/>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575586"/>
      </p:ext>
    </p:extLst>
  </p:cSld>
  <p:clrMapOvr>
    <a:masterClrMapping/>
  </p:clrMapOvr>
  <p:transition spd="slow" advClick="0"/>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321769"/>
      </p:ext>
    </p:extLst>
  </p:cSld>
  <p:clrMapOvr>
    <a:masterClrMapping/>
  </p:clrMapOvr>
  <p:transition spd="slow" advClick="0"/>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1843"/>
      </p:ext>
    </p:extLst>
  </p:cSld>
  <p:clrMapOvr>
    <a:masterClrMapping/>
  </p:clrMapOvr>
  <p:transition spd="slow" advClick="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583624"/>
      </p:ext>
    </p:extLst>
  </p:cSld>
  <p:clrMapOvr>
    <a:masterClrMapping/>
  </p:clrMapOvr>
  <p:transition spd="slow" advClick="0"/>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660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664084"/>
      </p:ext>
    </p:extLst>
  </p:cSld>
  <p:clrMapOvr>
    <a:masterClrMapping/>
  </p:clrMapOvr>
  <p:transition spd="slow" advClick="0"/>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714504"/>
      </p:ext>
    </p:extLst>
  </p:cSld>
  <p:clrMapOvr>
    <a:masterClrMapping/>
  </p:clrMapOvr>
  <p:transition spd="slow" advClick="0"/>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342558"/>
      </p:ext>
    </p:extLst>
  </p:cSld>
  <p:clrMapOvr>
    <a:masterClrMapping/>
  </p:clrMapOvr>
  <p:transition spd="slow" advClick="0"/>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195603"/>
      </p:ext>
    </p:extLst>
  </p:cSld>
  <p:clrMapOvr>
    <a:masterClrMapping/>
  </p:clrMapOvr>
  <p:transition spd="slow" advClick="0"/>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226745"/>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4204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9483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166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4447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587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5701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7731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3646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7909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8775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880490"/>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354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89425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5441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516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89513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46847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37990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76946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09947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96236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55095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66123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2013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089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81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7758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8094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7115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73504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71667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01814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39110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4883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393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72388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7703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22909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08685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52210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9207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9691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2301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551314"/>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136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18213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69745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82511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35863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30845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16504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67922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14065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41433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7509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91301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5963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933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8744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50039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06857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56940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91985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25960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816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5907308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120469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872236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163961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392457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313365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314015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298217"/>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01602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585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18929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90215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86732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20471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6024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15990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47013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9150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29821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016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58559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18929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90215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86732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20471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6024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15990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47013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9150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2982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01602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58559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18929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90215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86732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20471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6024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15990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47013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91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298217"/>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01602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58559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18929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90215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86732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20471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6024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15990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470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9150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298217"/>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01602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58559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18929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90215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86732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20471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6024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159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47013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9150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553568"/>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150934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73717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74590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03295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61972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3617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917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540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96768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542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3892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456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069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4327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779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8317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607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8877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54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235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23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5" Type="http://schemas.openxmlformats.org/officeDocument/2006/relationships/slideLayout" Target="../slideLayouts/slideLayout214.xml"/><Relationship Id="rId4" Type="http://schemas.openxmlformats.org/officeDocument/2006/relationships/slideLayout" Target="../slideLayouts/slideLayout213.xml"/><Relationship Id="rId9" Type="http://schemas.openxmlformats.org/officeDocument/2006/relationships/image" Target="../media/image2.jp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7.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4.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8.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5.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9.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theme" Target="../theme/theme26.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10/8/2023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34367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95972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22173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92196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8368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98456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59483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19466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27238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65788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67432837"/>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458928"/>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458928"/>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458928"/>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458928"/>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458928"/>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248252"/>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740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6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5.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0.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0.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0.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5.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5.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5.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5.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5.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6.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1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1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8.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8.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9.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7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9.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0.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FFFF00"/>
              </a:solidFill>
              <a:effectLst/>
              <a:latin typeface="+mj-lt"/>
              <a:cs typeface="Times New Roman" pitchFamily="18" charset="0"/>
            </a:endParaRPr>
          </a:p>
          <a:p>
            <a:endParaRPr lang="en-US" b="0" smtClean="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ĐÁP CA </a:t>
            </a:r>
          </a:p>
          <a:p>
            <a:r>
              <a:rPr lang="en-US" sz="4400" b="0" smtClean="0">
                <a:solidFill>
                  <a:srgbClr val="FFFF00"/>
                </a:solidFill>
                <a:effectLst/>
                <a:latin typeface="+mj-lt"/>
                <a:cs typeface="Times New Roman" pitchFamily="18" charset="0"/>
              </a:rPr>
              <a:t>SAU CHÚA NHẬT XXVIII</a:t>
            </a:r>
          </a:p>
          <a:p>
            <a:r>
              <a:rPr lang="en-US" sz="4400" b="0" smtClean="0">
                <a:solidFill>
                  <a:srgbClr val="FFFF00"/>
                </a:solidFill>
                <a:effectLst/>
                <a:latin typeface="+mj-lt"/>
                <a:cs typeface="Times New Roman" pitchFamily="18" charset="0"/>
              </a:rPr>
              <a:t>THƯỜNG NIÊN</a:t>
            </a:r>
            <a:endParaRPr lang="en-US" sz="4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FFFF00"/>
              </a:solidFill>
              <a:effectLst/>
              <a:latin typeface="+mj-lt"/>
              <a:cs typeface="Times New Roman" pitchFamily="18" charset="0"/>
            </a:endParaRPr>
          </a:p>
          <a:p>
            <a:endParaRPr lang="en-US" b="0" smtClean="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HAI</a:t>
            </a:r>
          </a:p>
          <a:p>
            <a:r>
              <a:rPr lang="vi-VN" sz="4400" b="0">
                <a:solidFill>
                  <a:srgbClr val="FFFF00"/>
                </a:solidFill>
                <a:effectLst/>
                <a:latin typeface="+mj-lt"/>
                <a:cs typeface="Times New Roman" pitchFamily="18" charset="0"/>
              </a:rPr>
              <a:t>SAU CHÚA NHẬT </a:t>
            </a:r>
            <a:r>
              <a:rPr lang="en-US" sz="4400" b="0" smtClean="0">
                <a:solidFill>
                  <a:srgbClr val="FFFF00"/>
                </a:solidFill>
                <a:effectLst/>
                <a:latin typeface="+mj-lt"/>
                <a:cs typeface="Times New Roman" pitchFamily="18" charset="0"/>
              </a:rPr>
              <a:t>XXVIII</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972757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smtClean="0">
                <a:solidFill>
                  <a:schemeClr val="bg1"/>
                </a:solidFill>
                <a:effectLst/>
                <a:latin typeface="+mj-lt"/>
                <a:cs typeface="Times New Roman" pitchFamily="18" charset="0"/>
              </a:rPr>
              <a:t>Chúa đã biểu dương ơn người cứu độ.</a:t>
            </a:r>
            <a:endParaRPr lang="en-US" sz="72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0">
                <a:solidFill>
                  <a:schemeClr val="bg1"/>
                </a:solidFill>
                <a:effectLst/>
                <a:latin typeface="+mj-lt"/>
                <a:cs typeface="Times New Roman" pitchFamily="18" charset="0"/>
              </a:rPr>
              <a:t>Ngày hôm nay, anh em chớ cứng </a:t>
            </a:r>
            <a:r>
              <a:rPr lang="vi-VN" sz="6600" b="0" smtClean="0">
                <a:solidFill>
                  <a:schemeClr val="bg1"/>
                </a:solidFill>
                <a:effectLst/>
                <a:latin typeface="+mj-lt"/>
                <a:cs typeface="Times New Roman" pitchFamily="18" charset="0"/>
              </a:rPr>
              <a:t>lòng,</a:t>
            </a:r>
            <a:r>
              <a:rPr lang="en-US" sz="6600" b="0" smtClean="0">
                <a:solidFill>
                  <a:schemeClr val="bg1"/>
                </a:solidFill>
                <a:effectLst/>
                <a:latin typeface="+mj-lt"/>
                <a:cs typeface="Times New Roman" pitchFamily="18" charset="0"/>
              </a:rPr>
              <a:t> </a:t>
            </a:r>
            <a:r>
              <a:rPr lang="vi-VN" sz="6600" b="0" smtClean="0">
                <a:solidFill>
                  <a:schemeClr val="bg1"/>
                </a:solidFill>
                <a:effectLst/>
                <a:latin typeface="+mj-lt"/>
                <a:cs typeface="Times New Roman" pitchFamily="18" charset="0"/>
              </a:rPr>
              <a:t>nhưng </a:t>
            </a:r>
            <a:r>
              <a:rPr lang="vi-VN" sz="6600" b="0">
                <a:solidFill>
                  <a:schemeClr val="bg1"/>
                </a:solidFill>
                <a:effectLst/>
                <a:latin typeface="+mj-lt"/>
                <a:cs typeface="Times New Roman" pitchFamily="18" charset="0"/>
              </a:rPr>
              <a:t>hãy nghe tiếng Chúa.</a:t>
            </a:r>
            <a:endParaRPr lang="en-US" sz="66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565622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6252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7775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BA</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XVIII</a:t>
            </a:r>
            <a:br>
              <a:rPr lang="en-US" sz="4400" b="0" smtClean="0">
                <a:solidFill>
                  <a:srgbClr val="FFFF00"/>
                </a:solidFill>
                <a:effectLst/>
                <a:latin typeface="+mj-lt"/>
                <a:cs typeface="Times New Roman" pitchFamily="18" charset="0"/>
              </a:rPr>
            </a:br>
            <a:r>
              <a:rPr lang="vi-VN" sz="4400" b="0" smtClean="0">
                <a:solidFill>
                  <a:srgbClr val="FFFF00"/>
                </a:solidFill>
                <a:effectLst/>
                <a:latin typeface="+mj-lt"/>
                <a:cs typeface="Times New Roman" pitchFamily="18" charset="0"/>
              </a:rPr>
              <a:t>THƯỜNG </a:t>
            </a:r>
            <a:r>
              <a:rPr lang="vi-VN" sz="4400" b="0">
                <a:solidFill>
                  <a:srgbClr val="FFFF00"/>
                </a:solidFill>
                <a:effectLst/>
                <a:latin typeface="+mj-lt"/>
                <a:cs typeface="Times New Roman" pitchFamily="18" charset="0"/>
              </a:rPr>
              <a:t>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43418"/>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7596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smtClean="0">
                <a:solidFill>
                  <a:schemeClr val="bg1"/>
                </a:solidFill>
                <a:effectLst/>
                <a:latin typeface="+mj-lt"/>
                <a:cs typeface="Times New Roman" pitchFamily="18" charset="0"/>
              </a:rPr>
              <a:t>Trời xanh tường thuật vinh quang Thiên Chúa.</a:t>
            </a:r>
            <a:endParaRPr lang="en-US" sz="72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470455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800" b="0">
                <a:solidFill>
                  <a:schemeClr val="bg1"/>
                </a:solidFill>
                <a:effectLst/>
                <a:latin typeface="+mj-lt"/>
                <a:cs typeface="Times New Roman" pitchFamily="18" charset="0"/>
              </a:rPr>
              <a:t>Lời Thiên Chúa là lời sống động và hữu hiệu, lời đó phê phán tâm tình cũng như tư tưởng của lòng Người.</a:t>
            </a:r>
            <a:endParaRPr lang="en-US" sz="58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394535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66690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72757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r>
              <a:rPr lang="en-US" sz="6000" b="0" smtClean="0">
                <a:solidFill>
                  <a:schemeClr val="bg1"/>
                </a:solidFill>
                <a:effectLst/>
                <a:latin typeface="+mj-lt"/>
              </a:rPr>
              <a:t>THỨ TƯ NGÀY 18-10</a:t>
            </a:r>
            <a:br>
              <a:rPr lang="en-US" sz="6000" b="0" smtClean="0">
                <a:solidFill>
                  <a:schemeClr val="bg1"/>
                </a:solidFill>
                <a:effectLst/>
                <a:latin typeface="+mj-lt"/>
              </a:rPr>
            </a:br>
            <a:r>
              <a:rPr lang="en-US" sz="4000" b="0" smtClean="0">
                <a:solidFill>
                  <a:srgbClr val="FFFF00"/>
                </a:solidFill>
                <a:effectLst/>
                <a:latin typeface="+mj-lt"/>
              </a:rPr>
              <a:t>THÁNH LUCA, TÁC GIẢ SÁCH TIN MỪNG</a:t>
            </a:r>
            <a:r>
              <a:rPr lang="en-US" sz="6000" b="0" smtClean="0">
                <a:solidFill>
                  <a:srgbClr val="FFFF00"/>
                </a:solidFill>
                <a:effectLst/>
                <a:latin typeface="+mj-lt"/>
              </a:rPr>
              <a:t/>
            </a:r>
            <a:br>
              <a:rPr lang="en-US" sz="6000" b="0" smtClean="0">
                <a:solidFill>
                  <a:srgbClr val="FFFF00"/>
                </a:solidFill>
                <a:effectLst/>
                <a:latin typeface="+mj-lt"/>
              </a:rPr>
            </a:br>
            <a:r>
              <a:rPr lang="en-US" sz="4800" b="0" smtClean="0">
                <a:solidFill>
                  <a:srgbClr val="FFFF00"/>
                </a:solidFill>
                <a:effectLst/>
                <a:latin typeface="+mj-lt"/>
              </a:rPr>
              <a:t>LỄ KÍNH</a:t>
            </a:r>
            <a:br>
              <a:rPr lang="en-US" sz="4800" b="0" smtClean="0">
                <a:solidFill>
                  <a:srgbClr val="FFFF00"/>
                </a:solidFill>
                <a:effectLst/>
                <a:latin typeface="+mj-lt"/>
              </a:rPr>
            </a:br>
            <a:r>
              <a:rPr lang="en-US" sz="4800" b="0" i="1" smtClean="0">
                <a:solidFill>
                  <a:schemeClr val="bg1"/>
                </a:solidFill>
                <a:effectLst/>
                <a:latin typeface="+mj-lt"/>
              </a:rPr>
              <a:t>( sách bài đọc quyển 2 trang 819 )</a:t>
            </a:r>
            <a:endParaRPr lang="en-US" sz="4800" b="0" i="1">
              <a:solidFill>
                <a:schemeClr val="bg1"/>
              </a:solidFill>
              <a:effectLst/>
              <a:latin typeface="+mj-lt"/>
            </a:endParaRPr>
          </a:p>
        </p:txBody>
      </p:sp>
    </p:spTree>
    <p:extLst>
      <p:ext uri="{BB962C8B-B14F-4D97-AF65-F5344CB8AC3E}">
        <p14:creationId xmlns:p14="http://schemas.microsoft.com/office/powerpoint/2010/main" val="2293947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4238087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6296156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183713947"/>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59191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2600532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34951392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4552917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9941404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376045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3718389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613174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b="0" u="sng" smtClean="0">
                <a:solidFill>
                  <a:srgbClr val="FFFF00"/>
                </a:solidFill>
                <a:effectLst/>
                <a:latin typeface="+mj-lt"/>
              </a:rPr>
              <a:t>Đáp ca:</a:t>
            </a:r>
            <a:r>
              <a:rPr lang="en-US" sz="6600" b="0" smtClean="0">
                <a:solidFill>
                  <a:srgbClr val="FFFF00"/>
                </a:solidFill>
                <a:effectLst/>
                <a:latin typeface="+mj-lt"/>
              </a:rPr>
              <a:t> </a:t>
            </a:r>
            <a:r>
              <a:rPr lang="en-US" sz="6600" b="0" smtClean="0">
                <a:solidFill>
                  <a:schemeClr val="bg1"/>
                </a:solidFill>
                <a:effectLst/>
                <a:latin typeface="+mj-lt"/>
              </a:rPr>
              <a:t>Lạy Chúa kẻ hiếu trung với Chúa được biết triều đại Ngài rực rỡ vinh quang.</a:t>
            </a:r>
            <a:endParaRPr lang="en-US" sz="6600" b="0">
              <a:solidFill>
                <a:schemeClr val="bg1"/>
              </a:solidFill>
              <a:effectLst/>
              <a:latin typeface="+mj-lt"/>
            </a:endParaRPr>
          </a:p>
        </p:txBody>
      </p:sp>
    </p:spTree>
    <p:extLst>
      <p:ext uri="{BB962C8B-B14F-4D97-AF65-F5344CB8AC3E}">
        <p14:creationId xmlns:p14="http://schemas.microsoft.com/office/powerpoint/2010/main" val="26528715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Autofit/>
          </a:bodyPr>
          <a:lstStyle/>
          <a:p>
            <a:pPr algn="just"/>
            <a:r>
              <a:rPr lang="en-US" sz="5400" b="0" u="sng" smtClean="0">
                <a:solidFill>
                  <a:srgbClr val="FFFF00"/>
                </a:solidFill>
                <a:effectLst/>
                <a:latin typeface="+mj-lt"/>
              </a:rPr>
              <a:t>Alleluia-alleluia:</a:t>
            </a:r>
            <a:r>
              <a:rPr lang="en-US" sz="5400" b="0" smtClean="0">
                <a:solidFill>
                  <a:schemeClr val="bg1"/>
                </a:solidFill>
                <a:effectLst/>
                <a:latin typeface="+mj-lt"/>
              </a:rPr>
              <a:t> Chúa nói: Chính Thầy đã chọn anh em từ giữa thế gian, để anh em ra đi, sinh được hoa trái, và hoa trái của anh em tồn tại. </a:t>
            </a:r>
            <a:r>
              <a:rPr lang="en-US" sz="5400" b="0" u="sng" smtClean="0">
                <a:solidFill>
                  <a:srgbClr val="FFFF00"/>
                </a:solidFill>
                <a:effectLst/>
                <a:latin typeface="+mj-lt"/>
              </a:rPr>
              <a:t>Alleluia.</a:t>
            </a:r>
            <a:endParaRPr lang="en-US" sz="5400" b="0" u="sng">
              <a:solidFill>
                <a:srgbClr val="FFFF00"/>
              </a:solidFill>
              <a:effectLst/>
              <a:latin typeface="+mj-lt"/>
            </a:endParaRPr>
          </a:p>
        </p:txBody>
      </p:sp>
    </p:spTree>
    <p:extLst>
      <p:ext uri="{BB962C8B-B14F-4D97-AF65-F5344CB8AC3E}">
        <p14:creationId xmlns:p14="http://schemas.microsoft.com/office/powerpoint/2010/main" val="1250731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704843559"/>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400430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14292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727573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7533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TƯ</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XVIII</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9727573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6600" b="0" smtClean="0">
                <a:solidFill>
                  <a:schemeClr val="bg1"/>
                </a:solidFill>
                <a:effectLst/>
                <a:latin typeface="+mj-lt"/>
                <a:cs typeface="Times New Roman" pitchFamily="18" charset="0"/>
              </a:rPr>
              <a:t>Lạy Chúa, Ngài theo tội phúc mà thưởng phạt mỗi người.</a:t>
            </a:r>
            <a:endParaRPr lang="en-US" sz="66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637527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7200" b="0">
                <a:solidFill>
                  <a:schemeClr val="bg1"/>
                </a:solidFill>
                <a:effectLst/>
                <a:latin typeface="+mj-lt"/>
                <a:cs typeface="Times New Roman" pitchFamily="18" charset="0"/>
              </a:rPr>
              <a:t>Chúa nói : Chiên của tôi thì nghe tiếng tôi ; tôi biết chúng, và chúng theo tôi.</a:t>
            </a:r>
            <a:endParaRPr lang="en-US" sz="72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7891382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6252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09020432"/>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77750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4034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NĂM</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XVIII</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9727573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smtClean="0">
                <a:solidFill>
                  <a:schemeClr val="bg1"/>
                </a:solidFill>
                <a:effectLst/>
                <a:latin typeface="+mj-lt"/>
                <a:cs typeface="Times New Roman" pitchFamily="18" charset="0"/>
              </a:rPr>
              <a:t>Chúa luôn từ ái một niềm, ơn cứu độ nơi Người chan chứa</a:t>
            </a:r>
            <a:endParaRPr lang="en-US" sz="72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416709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400" b="0" smtClean="0">
                <a:solidFill>
                  <a:schemeClr val="bg1"/>
                </a:solidFill>
                <a:effectLst/>
                <a:latin typeface="+mj-lt"/>
                <a:cs typeface="Times New Roman" pitchFamily="18" charset="0"/>
              </a:rPr>
              <a:t>C</a:t>
            </a:r>
            <a:r>
              <a:rPr lang="vi-VN" sz="5400" b="0" smtClean="0">
                <a:solidFill>
                  <a:schemeClr val="bg1"/>
                </a:solidFill>
                <a:effectLst/>
                <a:latin typeface="+mj-lt"/>
                <a:cs typeface="Times New Roman" pitchFamily="18" charset="0"/>
              </a:rPr>
              <a:t>húa </a:t>
            </a:r>
            <a:r>
              <a:rPr lang="vi-VN" sz="5400" b="0">
                <a:solidFill>
                  <a:schemeClr val="bg1"/>
                </a:solidFill>
                <a:effectLst/>
                <a:latin typeface="+mj-lt"/>
                <a:cs typeface="Times New Roman" pitchFamily="18" charset="0"/>
              </a:rPr>
              <a:t>nói : Chính Thầy là con đường, là sự thật và là sự sống. Không ai có thể đến với Chúa Cha mà không qua </a:t>
            </a:r>
            <a:r>
              <a:rPr lang="vi-VN" sz="5400" b="0" smtClean="0">
                <a:solidFill>
                  <a:schemeClr val="bg1"/>
                </a:solidFill>
                <a:effectLst/>
                <a:latin typeface="+mj-lt"/>
                <a:cs typeface="Times New Roman" pitchFamily="18" charset="0"/>
              </a:rPr>
              <a:t>Thầy</a:t>
            </a:r>
            <a:r>
              <a:rPr lang="en-US" sz="5400" b="0" smtClean="0">
                <a:solidFill>
                  <a:schemeClr val="bg1"/>
                </a:solidFill>
                <a:effectLst/>
                <a:latin typeface="+mj-lt"/>
                <a:cs typeface="Times New Roman" pitchFamily="18" charset="0"/>
              </a:rPr>
              <a:t>.</a:t>
            </a:r>
            <a:endParaRPr lang="en-US" sz="54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5719584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62523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77750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2605366065"/>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SÁU</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XVIII</a:t>
            </a:r>
            <a:r>
              <a:rPr lang="vi-VN" sz="4400" b="0" smtClean="0">
                <a:solidFill>
                  <a:srgbClr val="FFFF00"/>
                </a:solidFill>
                <a:effectLst/>
                <a:latin typeface="+mj-lt"/>
                <a:cs typeface="Times New Roman" pitchFamily="18" charset="0"/>
              </a:rPr>
              <a:t> </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9727573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000" b="0" smtClean="0">
                <a:solidFill>
                  <a:schemeClr val="bg1"/>
                </a:solidFill>
                <a:effectLst/>
                <a:latin typeface="+mj-lt"/>
                <a:cs typeface="Times New Roman" pitchFamily="18" charset="0"/>
              </a:rPr>
              <a:t>Chính Chúa là nơi ẩn náu, khắp bốn bề trổi vang những khúc ca mừng con được giải thoát.</a:t>
            </a:r>
            <a:endParaRPr lang="en-US" sz="60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0">
                <a:solidFill>
                  <a:schemeClr val="bg1"/>
                </a:solidFill>
                <a:effectLst/>
                <a:latin typeface="+mj-lt"/>
                <a:cs typeface="Times New Roman" pitchFamily="18" charset="0"/>
              </a:rPr>
              <a:t>Xin đổ tình thương xuống chúng con, lạy </a:t>
            </a:r>
            <a:r>
              <a:rPr lang="vi-VN" sz="6000" b="0" smtClean="0">
                <a:solidFill>
                  <a:schemeClr val="bg1"/>
                </a:solidFill>
                <a:effectLst/>
                <a:latin typeface="+mj-lt"/>
                <a:cs typeface="Times New Roman" pitchFamily="18" charset="0"/>
              </a:rPr>
              <a:t>Chúa,</a:t>
            </a:r>
            <a:r>
              <a:rPr lang="en-US" sz="6000" b="0" smtClean="0">
                <a:solidFill>
                  <a:schemeClr val="bg1"/>
                </a:solidFill>
                <a:effectLst/>
                <a:latin typeface="+mj-lt"/>
                <a:cs typeface="Times New Roman" pitchFamily="18" charset="0"/>
              </a:rPr>
              <a:t> </a:t>
            </a:r>
            <a:r>
              <a:rPr lang="vi-VN" sz="6000" b="0" smtClean="0">
                <a:solidFill>
                  <a:schemeClr val="bg1"/>
                </a:solidFill>
                <a:effectLst/>
                <a:latin typeface="+mj-lt"/>
                <a:cs typeface="Times New Roman" pitchFamily="18" charset="0"/>
              </a:rPr>
              <a:t>như </a:t>
            </a:r>
            <a:r>
              <a:rPr lang="vi-VN" sz="6000" b="0">
                <a:solidFill>
                  <a:schemeClr val="bg1"/>
                </a:solidFill>
                <a:effectLst/>
                <a:latin typeface="+mj-lt"/>
                <a:cs typeface="Times New Roman" pitchFamily="18" charset="0"/>
              </a:rPr>
              <a:t>chúng con hằng trông cậy nơi Ngài.</a:t>
            </a:r>
            <a:endParaRPr lang="en-US" sz="60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5046945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62523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77750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BẢY</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XVIII</a:t>
            </a:r>
            <a:r>
              <a:rPr lang="vi-VN" sz="4400" b="0" smtClean="0">
                <a:solidFill>
                  <a:srgbClr val="FFFF00"/>
                </a:solidFill>
                <a:effectLst/>
                <a:latin typeface="+mj-lt"/>
                <a:cs typeface="Times New Roman" pitchFamily="18" charset="0"/>
              </a:rPr>
              <a:t> </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972757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1126292543"/>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7200" b="0" smtClean="0">
                <a:solidFill>
                  <a:schemeClr val="bg1"/>
                </a:solidFill>
                <a:effectLst/>
                <a:latin typeface="+mj-lt"/>
                <a:cs typeface="Times New Roman" pitchFamily="18" charset="0"/>
              </a:rPr>
              <a:t>Giao ước đã lập ra, muôn đời Chúa nhớ mãi,</a:t>
            </a:r>
            <a:endParaRPr lang="en-US" sz="72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0">
                <a:solidFill>
                  <a:schemeClr val="bg1"/>
                </a:solidFill>
                <a:effectLst/>
                <a:latin typeface="+mj-lt"/>
                <a:cs typeface="Times New Roman" pitchFamily="18" charset="0"/>
              </a:rPr>
              <a:t>Chúa nói : Thần Khí sự thật sẽ làm chứng về Thầy. Cả anh em nữa, anh em cũng làm chứng về Thầy.</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7607839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62523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77750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1720721713"/>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79530835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686</Words>
  <Application>Microsoft Office PowerPoint</Application>
  <PresentationFormat>On-screen Show (16:9)</PresentationFormat>
  <Paragraphs>100</Paragraphs>
  <Slides>75</Slides>
  <Notes>1</Notes>
  <HiddenSlides>0</HiddenSlides>
  <MMClips>0</MMClips>
  <ScaleCrop>false</ScaleCrop>
  <HeadingPairs>
    <vt:vector size="4" baseType="variant">
      <vt:variant>
        <vt:lpstr>Theme</vt:lpstr>
      </vt:variant>
      <vt:variant>
        <vt:i4>26</vt:i4>
      </vt:variant>
      <vt:variant>
        <vt:lpstr>Slide Titles</vt:lpstr>
      </vt:variant>
      <vt:variant>
        <vt:i4>75</vt:i4>
      </vt:variant>
    </vt:vector>
  </HeadingPairs>
  <TitlesOfParts>
    <vt:vector size="101" baseType="lpstr">
      <vt:lpstr>Office Theme</vt:lpstr>
      <vt:lpstr>1_Office Theme</vt:lpstr>
      <vt:lpstr>2_Office Theme</vt:lpstr>
      <vt:lpstr>3_Office Theme</vt:lpstr>
      <vt:lpstr>4_Office Theme</vt:lpstr>
      <vt:lpstr>5_Office Theme</vt:lpstr>
      <vt:lpstr>6_Office Theme</vt:lpstr>
      <vt:lpstr>10_Office Theme</vt:lpstr>
      <vt:lpstr>12_Office Theme</vt:lpstr>
      <vt:lpstr>8_Office Theme</vt:lpstr>
      <vt:lpstr>11_Office Theme</vt:lpstr>
      <vt:lpstr>7_Office Theme</vt:lpstr>
      <vt:lpstr>13_Office Theme</vt:lpstr>
      <vt:lpstr>9_Office Theme</vt:lpstr>
      <vt:lpstr>14_Office Theme</vt:lpstr>
      <vt:lpstr>15_Office Theme</vt:lpstr>
      <vt:lpstr>16_Office Theme</vt:lpstr>
      <vt:lpstr>17_Office Theme</vt:lpstr>
      <vt:lpstr>18_Office Theme</vt:lpstr>
      <vt:lpstr>36_Default Design</vt:lpstr>
      <vt:lpstr>19_Office Theme</vt:lpstr>
      <vt:lpstr>20_Office Theme</vt:lpstr>
      <vt:lpstr>21_Office Theme</vt:lpstr>
      <vt:lpstr>22_Office Theme</vt:lpstr>
      <vt:lpstr>23_Office Theme</vt:lpstr>
      <vt:lpstr>24_Office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TƯ NGÀY 18-10 THÁNH LUCA, TÁC GIẢ SÁCH TIN MỪNG LỄ KÍNH ( sách bài đọc quyển 2 trang 819 )</vt:lpstr>
      <vt:lpstr>PowerPoint Presentation</vt:lpstr>
      <vt:lpstr> </vt:lpstr>
      <vt:lpstr> </vt:lpstr>
      <vt:lpstr> </vt:lpstr>
      <vt:lpstr> </vt:lpstr>
      <vt:lpstr> </vt:lpstr>
      <vt:lpstr> </vt:lpstr>
      <vt:lpstr> </vt:lpstr>
      <vt:lpstr> </vt:lpstr>
      <vt:lpstr>PowerPoint Presentation</vt:lpstr>
      <vt:lpstr>Đáp ca: Lạy Chúa kẻ hiếu trung với Chúa được biết triều đại Ngài rực rỡ vinh quang.</vt:lpstr>
      <vt:lpstr>Alleluia-alleluia: Chúa nói: Chính Thầy đã chọn anh em từ giữa thế gian, để anh em ra đi, sinh được hoa trái, và hoa trái của anh em tồn tại. Alleluia.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88</cp:revision>
  <dcterms:created xsi:type="dcterms:W3CDTF">2022-10-30T00:36:35Z</dcterms:created>
  <dcterms:modified xsi:type="dcterms:W3CDTF">2023-10-08T10:56:06Z</dcterms:modified>
</cp:coreProperties>
</file>