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804" r:id="rId3"/>
    <p:sldMasterId id="2147483864" r:id="rId4"/>
  </p:sldMasterIdLst>
  <p:notesMasterIdLst>
    <p:notesMasterId r:id="rId14"/>
  </p:notesMasterIdLst>
  <p:sldIdLst>
    <p:sldId id="298" r:id="rId5"/>
    <p:sldId id="289" r:id="rId6"/>
    <p:sldId id="326" r:id="rId7"/>
    <p:sldId id="315" r:id="rId8"/>
    <p:sldId id="291" r:id="rId9"/>
    <p:sldId id="327" r:id="rId10"/>
    <p:sldId id="355" r:id="rId11"/>
    <p:sldId id="356" r:id="rId12"/>
    <p:sldId id="3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242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8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14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95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6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39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46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90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XXI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người biết cảm thương và cho vay mượn.</a:t>
            </a:r>
            <a:endParaRPr lang="en-US" sz="6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Nếu anh em bị sỉ nhục vì danh Đức Ki-tô, Anh em thật có phúc, bởi lẽ thần khí của Thiên Chúa ngự trên Anh em.</a:t>
            </a:r>
            <a:endParaRPr 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56</Words>
  <Application>Microsoft Office PowerPoint</Application>
  <PresentationFormat>On-screen Show (16:9)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10_Office Theme</vt:lpstr>
      <vt:lpstr>8_Office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99</cp:revision>
  <dcterms:created xsi:type="dcterms:W3CDTF">2022-10-30T00:36:35Z</dcterms:created>
  <dcterms:modified xsi:type="dcterms:W3CDTF">2023-11-04T08:32:34Z</dcterms:modified>
</cp:coreProperties>
</file>