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912" r:id="rId3"/>
    <p:sldMasterId id="2147483924" r:id="rId4"/>
    <p:sldMasterId id="2147483932" r:id="rId5"/>
    <p:sldMasterId id="2147483980" r:id="rId6"/>
  </p:sldMasterIdLst>
  <p:notesMasterIdLst>
    <p:notesMasterId r:id="rId25"/>
  </p:notesMasterIdLst>
  <p:sldIdLst>
    <p:sldId id="313" r:id="rId7"/>
    <p:sldId id="334" r:id="rId8"/>
    <p:sldId id="367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35" r:id="rId18"/>
    <p:sldId id="336" r:id="rId19"/>
    <p:sldId id="337" r:id="rId20"/>
    <p:sldId id="339" r:id="rId21"/>
    <p:sldId id="363" r:id="rId22"/>
    <p:sldId id="348" r:id="rId23"/>
    <p:sldId id="350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50" d="100"/>
          <a:sy n="150" d="100"/>
        </p:scale>
        <p:origin x="-2424" y="-10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8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3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44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12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84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43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4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6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30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71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1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0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5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99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1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14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26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5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00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51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69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15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7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46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17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21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58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38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83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80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35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4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761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04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6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15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09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676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03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056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617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4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412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84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8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4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9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3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4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16879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2889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5400" b="1" smtClean="0">
                <a:solidFill>
                  <a:srgbClr val="800000"/>
                </a:solidFill>
                <a:effectLst/>
                <a:latin typeface="+mj-lt"/>
                <a:cs typeface="Times New Roman" pitchFamily="18" charset="0"/>
              </a:rPr>
              <a:t>Một dòng sông chảy ra bao nhánh đem niềm vui cho thành của Chúa Trời: Đây chính là đền thánh Đấng Tối Cao</a:t>
            </a:r>
            <a:endParaRPr lang="en-US" sz="5400" b="1">
              <a:solidFill>
                <a:srgbClr val="8000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800" b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Đức Chúa phán: Ta đã chọn và thánh hóa nhà này, để Danh Ta ngự nơi đây đến muôn đời.</a:t>
            </a:r>
            <a:endParaRPr lang="en-US" sz="5800" b="1">
              <a:solidFill>
                <a:srgbClr val="8000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5589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5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8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800000"/>
                </a:solidFill>
                <a:effectLst/>
                <a:latin typeface="+mj-lt"/>
                <a:cs typeface="Times New Roman" pitchFamily="18" charset="0"/>
              </a:rPr>
              <a:t>THỨ NĂM NGÀY 09/11</a:t>
            </a:r>
          </a:p>
          <a:p>
            <a:r>
              <a:rPr lang="vi-VN" sz="4000" b="1">
                <a:solidFill>
                  <a:srgbClr val="8000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000" b="1" smtClean="0">
                <a:solidFill>
                  <a:srgbClr val="8000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000" b="1" smtClean="0">
                <a:solidFill>
                  <a:srgbClr val="800000"/>
                </a:solidFill>
                <a:effectLst/>
                <a:latin typeface="+mj-lt"/>
                <a:cs typeface="Times New Roman" pitchFamily="18" charset="0"/>
              </a:rPr>
              <a:t>XXI</a:t>
            </a:r>
            <a:r>
              <a:rPr lang="en-US" sz="4000" b="1">
                <a:solidFill>
                  <a:srgbClr val="80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4000" b="1" smtClean="0">
                <a:solidFill>
                  <a:srgbClr val="8000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000" b="1" smtClean="0">
              <a:solidFill>
                <a:srgbClr val="8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b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CUNG HIẾN ĐỀN THỜ THÁNH LA TÊRAĐÔ</a:t>
            </a:r>
            <a:br>
              <a:rPr lang="en-US" b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</a:br>
            <a:r>
              <a:rPr lang="en-US" b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Lễ Kính</a:t>
            </a:r>
          </a:p>
          <a:p>
            <a:r>
              <a:rPr lang="en-US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( Sách bài đọc quyển 2 trang 830 )</a:t>
            </a:r>
            <a:endParaRPr lang="vi-VN" b="1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003399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2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9441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36703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15514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258</Words>
  <Application>Microsoft Office PowerPoint</Application>
  <PresentationFormat>On-screen Show (16:9)</PresentationFormat>
  <Paragraphs>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Office Theme</vt:lpstr>
      <vt:lpstr>8_Office Theme</vt:lpstr>
      <vt:lpstr>17_Office Theme</vt:lpstr>
      <vt:lpstr>36_Default Design</vt:lpstr>
      <vt:lpstr>18_Office Theme</vt:lpstr>
      <vt:lpstr>22_Office Theme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Hung Nam</cp:lastModifiedBy>
  <cp:revision>99</cp:revision>
  <dcterms:created xsi:type="dcterms:W3CDTF">2022-10-30T00:36:35Z</dcterms:created>
  <dcterms:modified xsi:type="dcterms:W3CDTF">2023-11-04T08:35:38Z</dcterms:modified>
</cp:coreProperties>
</file>