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888" r:id="rId3"/>
  </p:sldMasterIdLst>
  <p:notesMasterIdLst>
    <p:notesMasterId r:id="rId13"/>
  </p:notesMasterIdLst>
  <p:sldIdLst>
    <p:sldId id="279" r:id="rId4"/>
    <p:sldId id="280" r:id="rId5"/>
    <p:sldId id="330" r:id="rId6"/>
    <p:sldId id="281" r:id="rId7"/>
    <p:sldId id="282" r:id="rId8"/>
    <p:sldId id="331" r:id="rId9"/>
    <p:sldId id="359" r:id="rId10"/>
    <p:sldId id="360" r:id="rId11"/>
    <p:sldId id="28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2424" y="-10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8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8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95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36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85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95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22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1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67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49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4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1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đã mặc khải ơn Người cứu độ trước mặt chư dân.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 giữ lời Đức Ki-tô dạy, thì nơi kẻ ấy, tình yêu Thiên Chúa đã thực sự nên hoàn hảo.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52</Words>
  <Application>Microsoft Office PowerPoint</Application>
  <PresentationFormat>On-screen Show (16:9)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5_Office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Hung Nam</cp:lastModifiedBy>
  <cp:revision>101</cp:revision>
  <dcterms:created xsi:type="dcterms:W3CDTF">2022-10-30T00:36:35Z</dcterms:created>
  <dcterms:modified xsi:type="dcterms:W3CDTF">2023-11-04T08:33:46Z</dcterms:modified>
</cp:coreProperties>
</file>