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9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20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heme/theme21.xml" ContentType="application/vnd.openxmlformats-officedocument.theme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heme/theme22.xml" ContentType="application/vnd.openxmlformats-officedocument.theme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theme/theme23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68" r:id="rId8"/>
    <p:sldMasterId id="2147483792" r:id="rId9"/>
    <p:sldMasterId id="2147483804" r:id="rId10"/>
    <p:sldMasterId id="2147483828" r:id="rId11"/>
    <p:sldMasterId id="2147483840" r:id="rId12"/>
    <p:sldMasterId id="2147483852" r:id="rId13"/>
    <p:sldMasterId id="2147483864" r:id="rId14"/>
    <p:sldMasterId id="2147483876" r:id="rId15"/>
    <p:sldMasterId id="2147483888" r:id="rId16"/>
    <p:sldMasterId id="2147483900" r:id="rId17"/>
    <p:sldMasterId id="2147483912" r:id="rId18"/>
    <p:sldMasterId id="2147483924" r:id="rId19"/>
    <p:sldMasterId id="2147483932" r:id="rId20"/>
    <p:sldMasterId id="2147483956" r:id="rId21"/>
    <p:sldMasterId id="2147483968" r:id="rId22"/>
    <p:sldMasterId id="2147483980" r:id="rId23"/>
    <p:sldMasterId id="2147483992" r:id="rId24"/>
  </p:sldMasterIdLst>
  <p:notesMasterIdLst>
    <p:notesMasterId r:id="rId94"/>
  </p:notesMasterIdLst>
  <p:sldIdLst>
    <p:sldId id="261" r:id="rId25"/>
    <p:sldId id="266" r:id="rId26"/>
    <p:sldId id="256" r:id="rId27"/>
    <p:sldId id="322" r:id="rId28"/>
    <p:sldId id="257" r:id="rId29"/>
    <p:sldId id="258" r:id="rId30"/>
    <p:sldId id="323" r:id="rId31"/>
    <p:sldId id="352" r:id="rId32"/>
    <p:sldId id="351" r:id="rId33"/>
    <p:sldId id="259" r:id="rId34"/>
    <p:sldId id="267" r:id="rId35"/>
    <p:sldId id="324" r:id="rId36"/>
    <p:sldId id="308" r:id="rId37"/>
    <p:sldId id="271" r:id="rId38"/>
    <p:sldId id="325" r:id="rId39"/>
    <p:sldId id="353" r:id="rId40"/>
    <p:sldId id="354" r:id="rId41"/>
    <p:sldId id="298" r:id="rId42"/>
    <p:sldId id="289" r:id="rId43"/>
    <p:sldId id="326" r:id="rId44"/>
    <p:sldId id="315" r:id="rId45"/>
    <p:sldId id="291" r:id="rId46"/>
    <p:sldId id="327" r:id="rId47"/>
    <p:sldId id="355" r:id="rId48"/>
    <p:sldId id="356" r:id="rId49"/>
    <p:sldId id="313" r:id="rId50"/>
    <p:sldId id="334" r:id="rId51"/>
    <p:sldId id="367" r:id="rId52"/>
    <p:sldId id="340" r:id="rId53"/>
    <p:sldId id="341" r:id="rId54"/>
    <p:sldId id="342" r:id="rId55"/>
    <p:sldId id="343" r:id="rId56"/>
    <p:sldId id="344" r:id="rId57"/>
    <p:sldId id="345" r:id="rId58"/>
    <p:sldId id="346" r:id="rId59"/>
    <p:sldId id="347" r:id="rId60"/>
    <p:sldId id="335" r:id="rId61"/>
    <p:sldId id="336" r:id="rId62"/>
    <p:sldId id="337" r:id="rId63"/>
    <p:sldId id="339" r:id="rId64"/>
    <p:sldId id="363" r:id="rId65"/>
    <p:sldId id="348" r:id="rId66"/>
    <p:sldId id="350" r:id="rId67"/>
    <p:sldId id="276" r:id="rId68"/>
    <p:sldId id="364" r:id="rId69"/>
    <p:sldId id="321" r:id="rId70"/>
    <p:sldId id="278" r:id="rId71"/>
    <p:sldId id="329" r:id="rId72"/>
    <p:sldId id="357" r:id="rId73"/>
    <p:sldId id="358" r:id="rId74"/>
    <p:sldId id="365" r:id="rId75"/>
    <p:sldId id="279" r:id="rId76"/>
    <p:sldId id="280" r:id="rId77"/>
    <p:sldId id="330" r:id="rId78"/>
    <p:sldId id="281" r:id="rId79"/>
    <p:sldId id="282" r:id="rId80"/>
    <p:sldId id="331" r:id="rId81"/>
    <p:sldId id="359" r:id="rId82"/>
    <p:sldId id="360" r:id="rId83"/>
    <p:sldId id="283" r:id="rId84"/>
    <p:sldId id="284" r:id="rId85"/>
    <p:sldId id="332" r:id="rId86"/>
    <p:sldId id="285" r:id="rId87"/>
    <p:sldId id="286" r:id="rId88"/>
    <p:sldId id="333" r:id="rId89"/>
    <p:sldId id="361" r:id="rId90"/>
    <p:sldId id="362" r:id="rId91"/>
    <p:sldId id="366" r:id="rId92"/>
    <p:sldId id="287" r:id="rId9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xhy4LqYyPnFFO+I3VNYiOA==" hashData="btcTPc3Uy+vnX3QIf8MfWViFCRE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50" d="100"/>
          <a:sy n="150" d="100"/>
        </p:scale>
        <p:origin x="-2424" y="-10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386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50" Type="http://schemas.openxmlformats.org/officeDocument/2006/relationships/slide" Target="slides/slide26.xml"/><Relationship Id="rId55" Type="http://schemas.openxmlformats.org/officeDocument/2006/relationships/slide" Target="slides/slide31.xml"/><Relationship Id="rId63" Type="http://schemas.openxmlformats.org/officeDocument/2006/relationships/slide" Target="slides/slide39.xml"/><Relationship Id="rId68" Type="http://schemas.openxmlformats.org/officeDocument/2006/relationships/slide" Target="slides/slide44.xml"/><Relationship Id="rId76" Type="http://schemas.openxmlformats.org/officeDocument/2006/relationships/slide" Target="slides/slide52.xml"/><Relationship Id="rId84" Type="http://schemas.openxmlformats.org/officeDocument/2006/relationships/slide" Target="slides/slide60.xml"/><Relationship Id="rId89" Type="http://schemas.openxmlformats.org/officeDocument/2006/relationships/slide" Target="slides/slide65.xml"/><Relationship Id="rId9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7.xml"/><Relationship Id="rId92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5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3" Type="http://schemas.openxmlformats.org/officeDocument/2006/relationships/slide" Target="slides/slide29.xml"/><Relationship Id="rId58" Type="http://schemas.openxmlformats.org/officeDocument/2006/relationships/slide" Target="slides/slide34.xml"/><Relationship Id="rId66" Type="http://schemas.openxmlformats.org/officeDocument/2006/relationships/slide" Target="slides/slide42.xml"/><Relationship Id="rId74" Type="http://schemas.openxmlformats.org/officeDocument/2006/relationships/slide" Target="slides/slide50.xml"/><Relationship Id="rId79" Type="http://schemas.openxmlformats.org/officeDocument/2006/relationships/slide" Target="slides/slide55.xml"/><Relationship Id="rId87" Type="http://schemas.openxmlformats.org/officeDocument/2006/relationships/slide" Target="slides/slide63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7.xml"/><Relationship Id="rId82" Type="http://schemas.openxmlformats.org/officeDocument/2006/relationships/slide" Target="slides/slide58.xml"/><Relationship Id="rId90" Type="http://schemas.openxmlformats.org/officeDocument/2006/relationships/slide" Target="slides/slide66.xml"/><Relationship Id="rId95" Type="http://schemas.openxmlformats.org/officeDocument/2006/relationships/presProps" Target="presProp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56" Type="http://schemas.openxmlformats.org/officeDocument/2006/relationships/slide" Target="slides/slide32.xml"/><Relationship Id="rId64" Type="http://schemas.openxmlformats.org/officeDocument/2006/relationships/slide" Target="slides/slide40.xml"/><Relationship Id="rId69" Type="http://schemas.openxmlformats.org/officeDocument/2006/relationships/slide" Target="slides/slide45.xml"/><Relationship Id="rId77" Type="http://schemas.openxmlformats.org/officeDocument/2006/relationships/slide" Target="slides/slide5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7.xml"/><Relationship Id="rId72" Type="http://schemas.openxmlformats.org/officeDocument/2006/relationships/slide" Target="slides/slide48.xml"/><Relationship Id="rId80" Type="http://schemas.openxmlformats.org/officeDocument/2006/relationships/slide" Target="slides/slide56.xml"/><Relationship Id="rId85" Type="http://schemas.openxmlformats.org/officeDocument/2006/relationships/slide" Target="slides/slide61.xml"/><Relationship Id="rId93" Type="http://schemas.openxmlformats.org/officeDocument/2006/relationships/slide" Target="slides/slide69.xml"/><Relationship Id="rId9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59" Type="http://schemas.openxmlformats.org/officeDocument/2006/relationships/slide" Target="slides/slide35.xml"/><Relationship Id="rId67" Type="http://schemas.openxmlformats.org/officeDocument/2006/relationships/slide" Target="slides/slide43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7.xml"/><Relationship Id="rId54" Type="http://schemas.openxmlformats.org/officeDocument/2006/relationships/slide" Target="slides/slide30.xml"/><Relationship Id="rId62" Type="http://schemas.openxmlformats.org/officeDocument/2006/relationships/slide" Target="slides/slide38.xml"/><Relationship Id="rId70" Type="http://schemas.openxmlformats.org/officeDocument/2006/relationships/slide" Target="slides/slide46.xml"/><Relationship Id="rId75" Type="http://schemas.openxmlformats.org/officeDocument/2006/relationships/slide" Target="slides/slide51.xml"/><Relationship Id="rId83" Type="http://schemas.openxmlformats.org/officeDocument/2006/relationships/slide" Target="slides/slide59.xml"/><Relationship Id="rId88" Type="http://schemas.openxmlformats.org/officeDocument/2006/relationships/slide" Target="slides/slide64.xml"/><Relationship Id="rId91" Type="http://schemas.openxmlformats.org/officeDocument/2006/relationships/slide" Target="slides/slide67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slide" Target="slides/slide25.xml"/><Relationship Id="rId57" Type="http://schemas.openxmlformats.org/officeDocument/2006/relationships/slide" Target="slides/slide3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slide" Target="slides/slide28.xml"/><Relationship Id="rId60" Type="http://schemas.openxmlformats.org/officeDocument/2006/relationships/slide" Target="slides/slide36.xml"/><Relationship Id="rId65" Type="http://schemas.openxmlformats.org/officeDocument/2006/relationships/slide" Target="slides/slide41.xml"/><Relationship Id="rId73" Type="http://schemas.openxmlformats.org/officeDocument/2006/relationships/slide" Target="slides/slide49.xml"/><Relationship Id="rId78" Type="http://schemas.openxmlformats.org/officeDocument/2006/relationships/slide" Target="slides/slide54.xml"/><Relationship Id="rId81" Type="http://schemas.openxmlformats.org/officeDocument/2006/relationships/slide" Target="slides/slide57.xml"/><Relationship Id="rId86" Type="http://schemas.openxmlformats.org/officeDocument/2006/relationships/slide" Target="slides/slide62.xml"/><Relationship Id="rId9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D375B-612C-4207-8D39-3F054B08B417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DD0A1-759E-4490-BC96-EE7445A3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36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4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037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0031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94454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91265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3842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438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4461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26302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1301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7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24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9181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63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79037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5860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7598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88696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30822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87197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47823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08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19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9227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80147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264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52524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95382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71132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08902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54211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01379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349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5436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20268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62169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03852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440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06271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94018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03957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37858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90304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673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9483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92839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3305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53525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0936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866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5738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81466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29591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75665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793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362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76895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83957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54626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39008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71409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50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5074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3891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99752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285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5808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87984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47938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40156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75545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7908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47820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889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59538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43634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585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495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29540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92223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61145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76787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24992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4414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2840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285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7679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225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2330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13163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0075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16535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04429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8494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15811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79782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35187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701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455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0337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89986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9146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1460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2647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05710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70056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95195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46927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01562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9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0162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4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7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7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9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6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746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41706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02196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58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9230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93888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7839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08077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33529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74627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17616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0439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692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56615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536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7277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03444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93811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00426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83994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03872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51228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8150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52672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49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798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74031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85478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43735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5053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2331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09254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51481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95238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82094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468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63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415464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809890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66769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603007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10562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861709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149164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94120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78427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848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1114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634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59938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986496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26866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548979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37814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25819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931578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14816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85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0057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9217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19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28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7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42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6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15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08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53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1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061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39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021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809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3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5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53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711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54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839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233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3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731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091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71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9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85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836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371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406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919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349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614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61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001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499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4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5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352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186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608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817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910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822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607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29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561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319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26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172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020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421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289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17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719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681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57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66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276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716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0101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857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284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361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399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478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3241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879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389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23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5456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069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4327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779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317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6607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8877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54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2352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23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theme" Target="../theme/theme19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202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5.xml"/><Relationship Id="rId3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34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29.xml"/><Relationship Id="rId1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33.xml"/><Relationship Id="rId11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6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6.xml"/><Relationship Id="rId3" Type="http://schemas.openxmlformats.org/officeDocument/2006/relationships/slideLayout" Target="../slideLayouts/slideLayout241.xml"/><Relationship Id="rId7" Type="http://schemas.openxmlformats.org/officeDocument/2006/relationships/slideLayout" Target="../slideLayouts/slideLayout245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0.xml"/><Relationship Id="rId1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44.xml"/><Relationship Id="rId11" Type="http://schemas.openxmlformats.org/officeDocument/2006/relationships/slideLayout" Target="../slideLayouts/slideLayout249.xml"/><Relationship Id="rId5" Type="http://schemas.openxmlformats.org/officeDocument/2006/relationships/slideLayout" Target="../slideLayouts/slideLayout243.xml"/><Relationship Id="rId10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242.xml"/><Relationship Id="rId9" Type="http://schemas.openxmlformats.org/officeDocument/2006/relationships/slideLayout" Target="../slideLayouts/slideLayout247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7.xml"/><Relationship Id="rId3" Type="http://schemas.openxmlformats.org/officeDocument/2006/relationships/slideLayout" Target="../slideLayouts/slideLayout252.xml"/><Relationship Id="rId7" Type="http://schemas.openxmlformats.org/officeDocument/2006/relationships/slideLayout" Target="../slideLayouts/slideLayout256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1.xml"/><Relationship Id="rId1" Type="http://schemas.openxmlformats.org/officeDocument/2006/relationships/slideLayout" Target="../slideLayouts/slideLayout250.xml"/><Relationship Id="rId6" Type="http://schemas.openxmlformats.org/officeDocument/2006/relationships/slideLayout" Target="../slideLayouts/slideLayout255.xml"/><Relationship Id="rId11" Type="http://schemas.openxmlformats.org/officeDocument/2006/relationships/slideLayout" Target="../slideLayouts/slideLayout260.xml"/><Relationship Id="rId5" Type="http://schemas.openxmlformats.org/officeDocument/2006/relationships/slideLayout" Target="../slideLayouts/slideLayout254.xml"/><Relationship Id="rId10" Type="http://schemas.openxmlformats.org/officeDocument/2006/relationships/slideLayout" Target="../slideLayouts/slideLayout259.xml"/><Relationship Id="rId4" Type="http://schemas.openxmlformats.org/officeDocument/2006/relationships/slideLayout" Target="../slideLayouts/slideLayout253.xml"/><Relationship Id="rId9" Type="http://schemas.openxmlformats.org/officeDocument/2006/relationships/slideLayout" Target="../slideLayouts/slideLayout25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6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4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5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32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56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78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10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01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6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39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036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2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38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67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55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5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5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7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0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7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6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8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07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0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0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0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0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0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0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 </a:t>
            </a: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XXXI</a:t>
            </a: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NIÊN</a:t>
            </a:r>
            <a:endParaRPr lang="en-US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BA</a:t>
            </a: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</a:t>
            </a: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</a:t>
            </a:r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XXI</a:t>
            </a:r>
            <a:b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</a:t>
            </a:r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NIÊN</a:t>
            </a:r>
          </a:p>
        </p:txBody>
      </p:sp>
    </p:spTree>
    <p:extLst>
      <p:ext uri="{BB962C8B-B14F-4D97-AF65-F5344CB8AC3E}">
        <p14:creationId xmlns:p14="http://schemas.microsoft.com/office/powerpoint/2010/main" val="3463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4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7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Hồn con xin Chúa giữ gìn, nép mình bên Chúa an bình thảnh thơi.</a:t>
            </a:r>
            <a:endParaRPr lang="en-US" sz="7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  <a:endParaRPr lang="en-US" sz="44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04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5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 noi: Tất cả những ai đang vất vả mang gánh nặng nề, hãy đến cùng tôi, tôi sẽ cho nghỉ nhơi bồi dưỡng.</a:t>
            </a:r>
            <a:endParaRPr lang="en-US" sz="5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4572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9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4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0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81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TƯ</a:t>
            </a: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</a:t>
            </a: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</a:t>
            </a:r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XXI</a:t>
            </a:r>
            <a:endParaRPr lang="vi-VN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189461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6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9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6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Phúc thay người biết cảm thương và cho vay mượn.</a:t>
            </a:r>
            <a:endParaRPr lang="en-US" sz="6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  <a:endParaRPr lang="en-US" sz="44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75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5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Nếu anh em bị sỉ nhục vì danh Đức Ki-tô, Anh em thật có phúc, bởi lẽ thần khí của Thiên Chúa ngự trên Anh em.</a:t>
            </a:r>
            <a:endParaRPr lang="en-US" sz="5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365375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4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4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0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40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8000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800000"/>
                </a:solidFill>
                <a:effectLst/>
                <a:latin typeface="+mj-lt"/>
                <a:cs typeface="Times New Roman" pitchFamily="18" charset="0"/>
              </a:rPr>
              <a:t>THỨ NĂM NGÀY 09/11</a:t>
            </a:r>
          </a:p>
          <a:p>
            <a:r>
              <a:rPr lang="vi-VN" sz="4000" b="1">
                <a:solidFill>
                  <a:srgbClr val="8000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4000" b="1" smtClean="0">
                <a:solidFill>
                  <a:srgbClr val="80000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4000" b="1" smtClean="0">
                <a:solidFill>
                  <a:srgbClr val="800000"/>
                </a:solidFill>
                <a:effectLst/>
                <a:latin typeface="+mj-lt"/>
                <a:cs typeface="Times New Roman" pitchFamily="18" charset="0"/>
              </a:rPr>
              <a:t>XXI</a:t>
            </a:r>
            <a:r>
              <a:rPr lang="en-US" sz="4000" b="1">
                <a:solidFill>
                  <a:srgbClr val="80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4000" b="1" smtClean="0">
                <a:solidFill>
                  <a:srgbClr val="8000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  <a:endParaRPr lang="en-US" sz="4000" b="1" smtClean="0">
              <a:solidFill>
                <a:srgbClr val="8000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b="1" smtClean="0">
                <a:solidFill>
                  <a:srgbClr val="800000"/>
                </a:solidFill>
                <a:latin typeface="+mj-lt"/>
                <a:cs typeface="Times New Roman" pitchFamily="18" charset="0"/>
              </a:rPr>
              <a:t>CUNG HIẾN ĐỀN THỜ THÁNH LA TÊRAĐÔ</a:t>
            </a:r>
            <a:br>
              <a:rPr lang="en-US" b="1" smtClean="0">
                <a:solidFill>
                  <a:srgbClr val="800000"/>
                </a:solidFill>
                <a:latin typeface="+mj-lt"/>
                <a:cs typeface="Times New Roman" pitchFamily="18" charset="0"/>
              </a:rPr>
            </a:br>
            <a:r>
              <a:rPr lang="en-US" b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Lễ Kính</a:t>
            </a:r>
          </a:p>
          <a:p>
            <a:r>
              <a:rPr lang="en-US" b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( Sách bài đọc quyển 2 trang 830 )</a:t>
            </a:r>
            <a:endParaRPr lang="vi-VN" b="1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5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1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71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</a:t>
            </a:r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XXXI</a:t>
            </a:r>
            <a:endParaRPr lang="vi-VN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7295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4000" b="1" u="sng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Chủ</a:t>
            </a:r>
            <a:r>
              <a:rPr lang="en-US" sz="4000" b="1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tế</a:t>
            </a:r>
            <a:r>
              <a:rPr lang="en-US" sz="4000" b="1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400" b="1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danh</a:t>
            </a:r>
            <a:r>
              <a:rPr lang="en-US" sz="5400" b="1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5400" b="1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1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sz="5400" b="1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5400" b="1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tầng</a:t>
            </a:r>
            <a:r>
              <a:rPr lang="en-US" sz="5400" b="1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sz="5400" b="1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.</a:t>
            </a:r>
            <a:br>
              <a:rPr lang="en-US" sz="5400" b="1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</a:br>
            <a:r>
              <a:rPr lang="vi-VN" sz="5400" b="1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A+B:</a:t>
            </a:r>
            <a:r>
              <a:rPr lang="vi-VN" sz="54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Và bình an dưới thế cho người thiện tâm</a:t>
            </a:r>
            <a:r>
              <a:rPr lang="en-US" sz="54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vi-VN" sz="5400" b="1" dirty="0">
              <a:solidFill>
                <a:srgbClr val="003399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21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40000"/>
              </a:lnSpc>
            </a:pPr>
            <a:r>
              <a:rPr lang="en-US" sz="5000" b="1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ca</a:t>
            </a:r>
            <a:r>
              <a:rPr lang="en-US" sz="50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ngợi</a:t>
            </a:r>
            <a:r>
              <a:rPr lang="en-US" sz="50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chúc</a:t>
            </a:r>
            <a:r>
              <a:rPr lang="en-US" sz="50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tụng</a:t>
            </a:r>
            <a:r>
              <a:rPr lang="en-US" sz="50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. </a:t>
            </a:r>
            <a:br>
              <a:rPr lang="en-US" sz="50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</a:br>
            <a:r>
              <a:rPr lang="en-US" sz="5000" b="1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thờ</a:t>
            </a:r>
            <a:r>
              <a:rPr lang="en-US" sz="50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50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. 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tôn</a:t>
            </a:r>
            <a:r>
              <a:rPr lang="en-US" sz="50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0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24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800" b="1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sz="48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tạ</a:t>
            </a:r>
            <a:r>
              <a:rPr lang="en-US" sz="48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48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48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quang</a:t>
            </a:r>
            <a:r>
              <a:rPr lang="en-US" sz="48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48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sz="48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800" b="1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Lạy Chúa là Thiên Chúa, là Vua trên trời, là Chúa Cha toàn năng.</a:t>
            </a:r>
          </a:p>
        </p:txBody>
      </p:sp>
    </p:spTree>
    <p:extLst>
      <p:ext uri="{BB962C8B-B14F-4D97-AF65-F5344CB8AC3E}">
        <p14:creationId xmlns:p14="http://schemas.microsoft.com/office/powerpoint/2010/main" val="94416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47650"/>
            <a:ext cx="9144000" cy="53911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4800" b="1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48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48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,            </a:t>
            </a:r>
            <a:r>
              <a:rPr lang="en-US" sz="4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Giêsu</a:t>
            </a:r>
            <a:r>
              <a:rPr lang="en-US" sz="4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Kitô</a:t>
            </a:r>
            <a:r>
              <a:rPr lang="en-US" sz="4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vi-VN" sz="4800" b="1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Lạy Chúa là Thiên Chúa, là Chiên Thiên Chúa là Con Đức Chúa Cha.</a:t>
            </a:r>
          </a:p>
        </p:txBody>
      </p:sp>
    </p:spTree>
    <p:extLst>
      <p:ext uri="{BB962C8B-B14F-4D97-AF65-F5344CB8AC3E}">
        <p14:creationId xmlns:p14="http://schemas.microsoft.com/office/powerpoint/2010/main" val="336703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1" u="sng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400" b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Chúa xóa tội trần gian, xin thương xót chúng con.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1" u="sng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400" b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Chúa xóa tội trần gian, xin nhậm lời chúng con cầu khẩn.</a:t>
            </a:r>
          </a:p>
        </p:txBody>
      </p:sp>
    </p:spTree>
    <p:extLst>
      <p:ext uri="{BB962C8B-B14F-4D97-AF65-F5344CB8AC3E}">
        <p14:creationId xmlns:p14="http://schemas.microsoft.com/office/powerpoint/2010/main" val="155148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en-US" sz="4800" b="1" u="sng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Chúa ngự bên hữu Đức Chúa Cha, xin thương xót chúng con.</a:t>
            </a:r>
          </a:p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vi-VN" sz="4800" b="1" u="sng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Vì lạy </a:t>
            </a:r>
            <a:r>
              <a:rPr lang="vi-VN" sz="48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Chúa Giêsu Kitô, </a:t>
            </a:r>
            <a:r>
              <a:rPr lang="vi-VN" sz="4800" b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chỉ có Chúa là Đấng Thánh.</a:t>
            </a:r>
          </a:p>
        </p:txBody>
      </p:sp>
    </p:spTree>
    <p:extLst>
      <p:ext uri="{BB962C8B-B14F-4D97-AF65-F5344CB8AC3E}">
        <p14:creationId xmlns:p14="http://schemas.microsoft.com/office/powerpoint/2010/main" val="16879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400" b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Chỉ có Chúa là Chúa, chỉ có Chúa là đấng tối cao.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1" u="sng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A+</a:t>
            </a:r>
            <a:r>
              <a:rPr lang="en-US" sz="4400" b="1" u="sng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</a:t>
            </a:r>
            <a:r>
              <a:rPr lang="vi-VN" sz="4400" b="1" u="sng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4400" b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Cùng Đức Chúa Thánh Thần trong vinh quang Đức Chúa Cha. 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1" u="sng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228891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4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Autofit/>
          </a:bodyPr>
          <a:lstStyle/>
          <a:p>
            <a:pPr algn="just"/>
            <a:r>
              <a:rPr lang="en-US" sz="5400" b="1" smtClean="0">
                <a:solidFill>
                  <a:srgbClr val="800000"/>
                </a:solidFill>
                <a:effectLst/>
                <a:latin typeface="+mj-lt"/>
                <a:cs typeface="Times New Roman" pitchFamily="18" charset="0"/>
              </a:rPr>
              <a:t>Một dòng sông chảy ra bao nhánh đem niềm vui cho thành của Chúa Trời: Đây chính là đền thánh Đấng Tối Cao</a:t>
            </a:r>
            <a:endParaRPr lang="en-US" sz="5400" b="1">
              <a:solidFill>
                <a:srgbClr val="8000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Đáp ca:</a:t>
            </a:r>
            <a:endParaRPr lang="en-US" sz="4400" b="1" u="sng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79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5800" b="1" smtClean="0">
                <a:solidFill>
                  <a:srgbClr val="800000"/>
                </a:solidFill>
                <a:latin typeface="+mj-lt"/>
                <a:cs typeface="Times New Roman" pitchFamily="18" charset="0"/>
              </a:rPr>
              <a:t>Đức Chúa phán: Ta đã chọn và thánh hóa nhà này, để Danh Ta ngự nơi đây đến muôn đời.</a:t>
            </a:r>
            <a:endParaRPr lang="en-US" sz="5800" b="1">
              <a:solidFill>
                <a:srgbClr val="8000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55896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9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0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4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6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050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THỨ NĂM</a:t>
            </a:r>
          </a:p>
          <a:p>
            <a:r>
              <a:rPr lang="vi-VN" sz="4400" b="1">
                <a:solidFill>
                  <a:srgbClr val="C00000"/>
                </a:solidFill>
                <a:latin typeface="+mj-lt"/>
                <a:cs typeface="Times New Roman" pitchFamily="18" charset="0"/>
              </a:rPr>
              <a:t>SAU CHÚA NHẬT </a:t>
            </a:r>
            <a:r>
              <a:rPr lang="vi-VN" sz="4400" b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X</a:t>
            </a:r>
            <a:r>
              <a:rPr lang="en-US" sz="4400" b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XXI</a:t>
            </a:r>
            <a:endParaRPr lang="vi-VN" sz="4400" b="1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r>
              <a:rPr lang="vi-VN" sz="4400" b="1">
                <a:solidFill>
                  <a:srgbClr val="C00000"/>
                </a:solidFill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2638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6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7200" b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Tôi vững vàng tin tưởng sẽ được thấy ân lộc Chúa ban trong cõi đất dành cho kẻ sống.</a:t>
            </a:r>
            <a:endParaRPr lang="en-US" sz="7200" b="1">
              <a:solidFill>
                <a:srgbClr val="0033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Đáp ca:</a:t>
            </a:r>
            <a:endParaRPr lang="en-US" sz="4400" b="1" u="sng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67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5800" b="1">
                <a:solidFill>
                  <a:srgbClr val="003399"/>
                </a:solidFill>
                <a:latin typeface="+mj-lt"/>
                <a:cs typeface="Times New Roman" pitchFamily="18" charset="0"/>
              </a:rPr>
              <a:t>Chúa nói : Tất cả những ai đang vất vả mang gánh nặng nề, hãy đến cùng tôi, tôi sẽ cho nghỉ ngơi bồi dưỡng.</a:t>
            </a:r>
            <a:endParaRPr lang="en-US" sz="5800" b="1">
              <a:solidFill>
                <a:srgbClr val="0033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38956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9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4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7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LạY Chúa, xin đáp lại, vì ơn cả nghĩa dày.</a:t>
            </a:r>
            <a:endParaRPr lang="en-US" sz="7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  <a:endParaRPr lang="en-US" sz="44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0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1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0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SÁU</a:t>
            </a: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</a:t>
            </a: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</a:t>
            </a:r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XXI</a:t>
            </a: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endParaRPr lang="vi-VN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8801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0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Autofit/>
          </a:bodyPr>
          <a:lstStyle/>
          <a:p>
            <a:pPr algn="just"/>
            <a:r>
              <a:rPr lang="en-US" sz="6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 đã mặc khải ơn Người cứu độ trước mặt chư dân.</a:t>
            </a:r>
            <a:endParaRPr lang="en-US" sz="6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</p:spTree>
    <p:extLst>
      <p:ext uri="{BB962C8B-B14F-4D97-AF65-F5344CB8AC3E}">
        <p14:creationId xmlns:p14="http://schemas.microsoft.com/office/powerpoint/2010/main" val="41367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Ai giữ lời Đức Ki-tô dạy, thì nơi kẻ ấy, tình yêu Thiên Chúa đã thực sự nên hoàn hảo.</a:t>
            </a:r>
            <a:endParaRPr lang="en-US" sz="6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1940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4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4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0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59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 nói : Nếu anh em ở lại trong lời của Thầy, thì anh em thật là môn đệ Thầy, và anh em sẽ biết sự thật.</a:t>
            </a:r>
            <a:endParaRPr lang="en-US" sz="59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  <a:endParaRPr lang="en-US" sz="32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  <a:endParaRPr lang="en-US" sz="36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3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THỨ BẢY</a:t>
            </a:r>
          </a:p>
          <a:p>
            <a:r>
              <a:rPr lang="vi-VN" sz="4400" b="1">
                <a:solidFill>
                  <a:srgbClr val="C00000"/>
                </a:solidFill>
                <a:latin typeface="+mj-lt"/>
                <a:cs typeface="Times New Roman" pitchFamily="18" charset="0"/>
              </a:rPr>
              <a:t>SAU CHÚA NHẬT </a:t>
            </a:r>
            <a:r>
              <a:rPr lang="vi-VN" sz="4400" b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X</a:t>
            </a:r>
            <a:r>
              <a:rPr lang="en-US" sz="4400" b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XXI</a:t>
            </a:r>
            <a:r>
              <a:rPr lang="vi-VN" sz="4400" b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endParaRPr lang="vi-VN" sz="4400" b="1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r>
              <a:rPr lang="vi-VN" sz="4400" b="1">
                <a:solidFill>
                  <a:srgbClr val="C00000"/>
                </a:solidFill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271193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6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Autofit/>
          </a:bodyPr>
          <a:lstStyle/>
          <a:p>
            <a:pPr algn="just"/>
            <a:r>
              <a:rPr lang="en-US" sz="6600" b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Lạy Thiên Chúa con thờ là Vua của con, xin chúa tụng thánh danh muôn thuở muôn đời.</a:t>
            </a:r>
            <a:endParaRPr lang="en-US" sz="6600" b="1">
              <a:solidFill>
                <a:srgbClr val="0033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>
                <a:solidFill>
                  <a:srgbClr val="C00000"/>
                </a:solidFill>
                <a:latin typeface="+mj-lt"/>
                <a:cs typeface="Times New Roman" pitchFamily="18" charset="0"/>
              </a:rPr>
              <a:t>Đáp ca:</a:t>
            </a:r>
          </a:p>
        </p:txBody>
      </p:sp>
    </p:spTree>
    <p:extLst>
      <p:ext uri="{BB962C8B-B14F-4D97-AF65-F5344CB8AC3E}">
        <p14:creationId xmlns:p14="http://schemas.microsoft.com/office/powerpoint/2010/main" val="19012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5400" b="1">
                <a:solidFill>
                  <a:srgbClr val="003399"/>
                </a:solidFill>
                <a:latin typeface="+mj-lt"/>
                <a:cs typeface="Times New Roman" pitchFamily="18" charset="0"/>
              </a:rPr>
              <a:t>Đức Giê-su Ki-tô vốn giàu sang phú quý, nhưng đã trở nên khó nghèo, để lấy cái nghèo của mình mà làm cho anh em trở nên giàu có.</a:t>
            </a:r>
            <a:endParaRPr lang="en-US" sz="5400" b="1">
              <a:solidFill>
                <a:srgbClr val="0033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9440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4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4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0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0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2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7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5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3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3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622</Words>
  <Application>Microsoft Office PowerPoint</Application>
  <PresentationFormat>On-screen Show (16:9)</PresentationFormat>
  <Paragraphs>97</Paragraphs>
  <Slides>69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24</vt:i4>
      </vt:variant>
      <vt:variant>
        <vt:lpstr>Slide Titles</vt:lpstr>
      </vt:variant>
      <vt:variant>
        <vt:i4>69</vt:i4>
      </vt:variant>
    </vt:vector>
  </HeadingPairs>
  <TitlesOfParts>
    <vt:vector size="93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10_Office Theme</vt:lpstr>
      <vt:lpstr>12_Office Theme</vt:lpstr>
      <vt:lpstr>8_Office Theme</vt:lpstr>
      <vt:lpstr>11_Office Theme</vt:lpstr>
      <vt:lpstr>7_Office Theme</vt:lpstr>
      <vt:lpstr>9_Office Theme</vt:lpstr>
      <vt:lpstr>13_Office Theme</vt:lpstr>
      <vt:lpstr>14_Office Theme</vt:lpstr>
      <vt:lpstr>15_Office Theme</vt:lpstr>
      <vt:lpstr>16_Office Theme</vt:lpstr>
      <vt:lpstr>17_Office Theme</vt:lpstr>
      <vt:lpstr>36_Default Design</vt:lpstr>
      <vt:lpstr>18_Office Theme</vt:lpstr>
      <vt:lpstr>20_Office Theme</vt:lpstr>
      <vt:lpstr>21_Office Theme</vt:lpstr>
      <vt:lpstr>22_Office Theme</vt:lpstr>
      <vt:lpstr>19_Office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 Nam</dc:creator>
  <cp:lastModifiedBy>Hung Nam</cp:lastModifiedBy>
  <cp:revision>97</cp:revision>
  <dcterms:created xsi:type="dcterms:W3CDTF">2022-10-30T00:36:35Z</dcterms:created>
  <dcterms:modified xsi:type="dcterms:W3CDTF">2023-11-04T08:24:16Z</dcterms:modified>
</cp:coreProperties>
</file>