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12.xml" ContentType="application/vnd.openxmlformats-officedocument.theme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theme/theme13.xml" ContentType="application/vnd.openxmlformats-officedocument.theme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68" r:id="rId8"/>
    <p:sldMasterId id="2147483792" r:id="rId9"/>
    <p:sldMasterId id="2147483804" r:id="rId10"/>
    <p:sldMasterId id="2147483828" r:id="rId11"/>
    <p:sldMasterId id="2147483924" r:id="rId12"/>
    <p:sldMasterId id="2147483968" r:id="rId13"/>
    <p:sldMasterId id="2147483980" r:id="rId14"/>
  </p:sldMasterIdLst>
  <p:notesMasterIdLst>
    <p:notesMasterId r:id="rId68"/>
  </p:notesMasterIdLst>
  <p:sldIdLst>
    <p:sldId id="261" r:id="rId15"/>
    <p:sldId id="266" r:id="rId16"/>
    <p:sldId id="256" r:id="rId17"/>
    <p:sldId id="257" r:id="rId18"/>
    <p:sldId id="258" r:id="rId19"/>
    <p:sldId id="372" r:id="rId20"/>
    <p:sldId id="352" r:id="rId21"/>
    <p:sldId id="259" r:id="rId22"/>
    <p:sldId id="267" r:id="rId23"/>
    <p:sldId id="308" r:id="rId24"/>
    <p:sldId id="271" r:id="rId25"/>
    <p:sldId id="373" r:id="rId26"/>
    <p:sldId id="353" r:id="rId27"/>
    <p:sldId id="298" r:id="rId28"/>
    <p:sldId id="289" r:id="rId29"/>
    <p:sldId id="315" r:id="rId30"/>
    <p:sldId id="291" r:id="rId31"/>
    <p:sldId id="374" r:id="rId32"/>
    <p:sldId id="355" r:id="rId33"/>
    <p:sldId id="313" r:id="rId34"/>
    <p:sldId id="334" r:id="rId35"/>
    <p:sldId id="340" r:id="rId36"/>
    <p:sldId id="341" r:id="rId37"/>
    <p:sldId id="342" r:id="rId38"/>
    <p:sldId id="343" r:id="rId39"/>
    <p:sldId id="344" r:id="rId40"/>
    <p:sldId id="345" r:id="rId41"/>
    <p:sldId id="346" r:id="rId42"/>
    <p:sldId id="347" r:id="rId43"/>
    <p:sldId id="367" r:id="rId44"/>
    <p:sldId id="336" r:id="rId45"/>
    <p:sldId id="337" r:id="rId46"/>
    <p:sldId id="368" r:id="rId47"/>
    <p:sldId id="363" r:id="rId48"/>
    <p:sldId id="350" r:id="rId49"/>
    <p:sldId id="276" r:id="rId50"/>
    <p:sldId id="321" r:id="rId51"/>
    <p:sldId id="278" r:id="rId52"/>
    <p:sldId id="369" r:id="rId53"/>
    <p:sldId id="357" r:id="rId54"/>
    <p:sldId id="279" r:id="rId55"/>
    <p:sldId id="280" r:id="rId56"/>
    <p:sldId id="281" r:id="rId57"/>
    <p:sldId id="282" r:id="rId58"/>
    <p:sldId id="370" r:id="rId59"/>
    <p:sldId id="359" r:id="rId60"/>
    <p:sldId id="283" r:id="rId61"/>
    <p:sldId id="284" r:id="rId62"/>
    <p:sldId id="285" r:id="rId63"/>
    <p:sldId id="286" r:id="rId64"/>
    <p:sldId id="371" r:id="rId65"/>
    <p:sldId id="361" r:id="rId66"/>
    <p:sldId id="287" r:id="rId6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94693" autoAdjust="0"/>
  </p:normalViewPr>
  <p:slideViewPr>
    <p:cSldViewPr>
      <p:cViewPr>
        <p:scale>
          <a:sx n="150" d="100"/>
          <a:sy n="150" d="100"/>
        </p:scale>
        <p:origin x="-2424" y="-107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38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9" Type="http://schemas.openxmlformats.org/officeDocument/2006/relationships/slide" Target="slides/slide25.xml"/><Relationship Id="rId21" Type="http://schemas.openxmlformats.org/officeDocument/2006/relationships/slide" Target="slides/slide7.xml"/><Relationship Id="rId34" Type="http://schemas.openxmlformats.org/officeDocument/2006/relationships/slide" Target="slides/slide20.xml"/><Relationship Id="rId42" Type="http://schemas.openxmlformats.org/officeDocument/2006/relationships/slide" Target="slides/slide28.xml"/><Relationship Id="rId47" Type="http://schemas.openxmlformats.org/officeDocument/2006/relationships/slide" Target="slides/slide33.xml"/><Relationship Id="rId50" Type="http://schemas.openxmlformats.org/officeDocument/2006/relationships/slide" Target="slides/slide36.xml"/><Relationship Id="rId55" Type="http://schemas.openxmlformats.org/officeDocument/2006/relationships/slide" Target="slides/slide41.xml"/><Relationship Id="rId63" Type="http://schemas.openxmlformats.org/officeDocument/2006/relationships/slide" Target="slides/slide49.xml"/><Relationship Id="rId68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71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slide" Target="slides/slide18.xml"/><Relationship Id="rId37" Type="http://schemas.openxmlformats.org/officeDocument/2006/relationships/slide" Target="slides/slide23.xml"/><Relationship Id="rId40" Type="http://schemas.openxmlformats.org/officeDocument/2006/relationships/slide" Target="slides/slide26.xml"/><Relationship Id="rId45" Type="http://schemas.openxmlformats.org/officeDocument/2006/relationships/slide" Target="slides/slide31.xml"/><Relationship Id="rId53" Type="http://schemas.openxmlformats.org/officeDocument/2006/relationships/slide" Target="slides/slide39.xml"/><Relationship Id="rId58" Type="http://schemas.openxmlformats.org/officeDocument/2006/relationships/slide" Target="slides/slide44.xml"/><Relationship Id="rId66" Type="http://schemas.openxmlformats.org/officeDocument/2006/relationships/slide" Target="slides/slide5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slide" Target="slides/slide22.xml"/><Relationship Id="rId49" Type="http://schemas.openxmlformats.org/officeDocument/2006/relationships/slide" Target="slides/slide35.xml"/><Relationship Id="rId57" Type="http://schemas.openxmlformats.org/officeDocument/2006/relationships/slide" Target="slides/slide43.xml"/><Relationship Id="rId61" Type="http://schemas.openxmlformats.org/officeDocument/2006/relationships/slide" Target="slides/slide47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4" Type="http://schemas.openxmlformats.org/officeDocument/2006/relationships/slide" Target="slides/slide30.xml"/><Relationship Id="rId52" Type="http://schemas.openxmlformats.org/officeDocument/2006/relationships/slide" Target="slides/slide38.xml"/><Relationship Id="rId60" Type="http://schemas.openxmlformats.org/officeDocument/2006/relationships/slide" Target="slides/slide46.xml"/><Relationship Id="rId65" Type="http://schemas.openxmlformats.org/officeDocument/2006/relationships/slide" Target="slides/slide5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slide" Target="slides/slide21.xml"/><Relationship Id="rId43" Type="http://schemas.openxmlformats.org/officeDocument/2006/relationships/slide" Target="slides/slide29.xml"/><Relationship Id="rId48" Type="http://schemas.openxmlformats.org/officeDocument/2006/relationships/slide" Target="slides/slide34.xml"/><Relationship Id="rId56" Type="http://schemas.openxmlformats.org/officeDocument/2006/relationships/slide" Target="slides/slide42.xml"/><Relationship Id="rId64" Type="http://schemas.openxmlformats.org/officeDocument/2006/relationships/slide" Target="slides/slide50.xml"/><Relationship Id="rId69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7.xml"/><Relationship Id="rId72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slide" Target="slides/slide19.xml"/><Relationship Id="rId38" Type="http://schemas.openxmlformats.org/officeDocument/2006/relationships/slide" Target="slides/slide24.xml"/><Relationship Id="rId46" Type="http://schemas.openxmlformats.org/officeDocument/2006/relationships/slide" Target="slides/slide32.xml"/><Relationship Id="rId59" Type="http://schemas.openxmlformats.org/officeDocument/2006/relationships/slide" Target="slides/slide45.xml"/><Relationship Id="rId67" Type="http://schemas.openxmlformats.org/officeDocument/2006/relationships/slide" Target="slides/slide53.xml"/><Relationship Id="rId20" Type="http://schemas.openxmlformats.org/officeDocument/2006/relationships/slide" Target="slides/slide6.xml"/><Relationship Id="rId41" Type="http://schemas.openxmlformats.org/officeDocument/2006/relationships/slide" Target="slides/slide27.xml"/><Relationship Id="rId54" Type="http://schemas.openxmlformats.org/officeDocument/2006/relationships/slide" Target="slides/slide40.xml"/><Relationship Id="rId62" Type="http://schemas.openxmlformats.org/officeDocument/2006/relationships/slide" Target="slides/slide48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D375B-612C-4207-8D39-3F054B08B417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DD0A1-759E-4490-BC96-EE7445A3C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36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21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642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D05D-9052-427B-A3CD-A712CE25A2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0D67-A323-484C-BA12-172FF4BD7F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037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D05D-9052-427B-A3CD-A712CE25A2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0D67-A323-484C-BA12-172FF4BD7F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80031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D05D-9052-427B-A3CD-A712CE25A2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0D67-A323-484C-BA12-172FF4BD7F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94454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D05D-9052-427B-A3CD-A712CE25A2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0D67-A323-484C-BA12-172FF4BD7F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91265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D05D-9052-427B-A3CD-A712CE25A2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0D67-A323-484C-BA12-172FF4BD7F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38428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D05D-9052-427B-A3CD-A712CE25A2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0D67-A323-484C-BA12-172FF4BD7F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74389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D05D-9052-427B-A3CD-A712CE25A2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0D67-A323-484C-BA12-172FF4BD7F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4461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D05D-9052-427B-A3CD-A712CE25A2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0D67-A323-484C-BA12-172FF4BD7F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26302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D05D-9052-427B-A3CD-A712CE25A2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0D67-A323-484C-BA12-172FF4BD7F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13019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D05D-9052-427B-A3CD-A712CE25A2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0D67-A323-484C-BA12-172FF4BD7F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471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7246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D05D-9052-427B-A3CD-A712CE25A2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0D67-A323-484C-BA12-172FF4BD7F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59181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63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79037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58609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97598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88696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30822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87197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478236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08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319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592270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80147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41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6AECE-F762-405E-A9F9-80749D3B1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9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BCFC-0261-44C7-B52D-A98F9B981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4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2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2164-64AF-4813-9BBB-7A12F931F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09D22-BAB0-4F79-B0C6-3A5AD0639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7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C1C5-E091-4325-A7FB-826ADBD54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7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115E5-8745-4216-9AE1-5F2F4097C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9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ACC6D-1749-434E-8C30-49D0F452E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6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49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85436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798290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740311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85478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437357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250535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623310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092541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514812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952384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820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094831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468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41546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809890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667690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603007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105621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861709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149164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941204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78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83623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184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058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7495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923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40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922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2016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1923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8727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49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76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2111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1005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193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6282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376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423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266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3156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1082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6535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919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0061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8397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8021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7809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43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459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25382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3711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6545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6839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02339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132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57310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30915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8712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99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0856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3836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63718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4406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69191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63494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5614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861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60010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4996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24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2569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43525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31864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56087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38172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09100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68224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46074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929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85611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6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3195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269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81728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30205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94210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92899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21748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17194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86813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57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26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2760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87167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01012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78570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82840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73619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03997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84788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32415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18793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389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7230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54560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60699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43278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37795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83172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66076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88777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5540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92352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23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5" Type="http://schemas.openxmlformats.org/officeDocument/2006/relationships/slideLayout" Target="../slideLayouts/slideLayout126.xml"/><Relationship Id="rId4" Type="http://schemas.openxmlformats.org/officeDocument/2006/relationships/slideLayout" Target="../slideLayouts/slideLayout125.xml"/><Relationship Id="rId9" Type="http://schemas.openxmlformats.org/officeDocument/2006/relationships/image" Target="../media/image1.jp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6.xml"/><Relationship Id="rId3" Type="http://schemas.openxmlformats.org/officeDocument/2006/relationships/slideLayout" Target="../slideLayouts/slideLayout131.xml"/><Relationship Id="rId7" Type="http://schemas.openxmlformats.org/officeDocument/2006/relationships/slideLayout" Target="../slideLayouts/slideLayout135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0.xml"/><Relationship Id="rId1" Type="http://schemas.openxmlformats.org/officeDocument/2006/relationships/slideLayout" Target="../slideLayouts/slideLayout129.xml"/><Relationship Id="rId6" Type="http://schemas.openxmlformats.org/officeDocument/2006/relationships/slideLayout" Target="../slideLayouts/slideLayout134.xml"/><Relationship Id="rId11" Type="http://schemas.openxmlformats.org/officeDocument/2006/relationships/slideLayout" Target="../slideLayouts/slideLayout139.xml"/><Relationship Id="rId5" Type="http://schemas.openxmlformats.org/officeDocument/2006/relationships/slideLayout" Target="../slideLayouts/slideLayout133.xml"/><Relationship Id="rId10" Type="http://schemas.openxmlformats.org/officeDocument/2006/relationships/slideLayout" Target="../slideLayouts/slideLayout138.xml"/><Relationship Id="rId4" Type="http://schemas.openxmlformats.org/officeDocument/2006/relationships/slideLayout" Target="../slideLayouts/slideLayout132.xml"/><Relationship Id="rId9" Type="http://schemas.openxmlformats.org/officeDocument/2006/relationships/slideLayout" Target="../slideLayouts/slideLayout137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7.xml"/><Relationship Id="rId3" Type="http://schemas.openxmlformats.org/officeDocument/2006/relationships/slideLayout" Target="../slideLayouts/slideLayout142.xml"/><Relationship Id="rId7" Type="http://schemas.openxmlformats.org/officeDocument/2006/relationships/slideLayout" Target="../slideLayouts/slideLayout146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1.xml"/><Relationship Id="rId1" Type="http://schemas.openxmlformats.org/officeDocument/2006/relationships/slideLayout" Target="../slideLayouts/slideLayout140.xml"/><Relationship Id="rId6" Type="http://schemas.openxmlformats.org/officeDocument/2006/relationships/slideLayout" Target="../slideLayouts/slideLayout145.xml"/><Relationship Id="rId11" Type="http://schemas.openxmlformats.org/officeDocument/2006/relationships/slideLayout" Target="../slideLayouts/slideLayout150.xml"/><Relationship Id="rId5" Type="http://schemas.openxmlformats.org/officeDocument/2006/relationships/slideLayout" Target="../slideLayouts/slideLayout144.xml"/><Relationship Id="rId10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143.xml"/><Relationship Id="rId9" Type="http://schemas.openxmlformats.org/officeDocument/2006/relationships/slideLayout" Target="../slideLayouts/slideLayout14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98827-A38C-4EBF-831C-9166A171FF1B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492E5-2E1A-4A79-B9B5-F2284F224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6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CD05D-9052-427B-A3CD-A712CE25A2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E0D67-A323-484C-BA12-172FF4BD7F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343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95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63BCF7-B196-4513-AC8D-3A0C7964A06D}" type="slidenum">
              <a:rPr 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036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553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4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42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45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77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202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47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98827-A38C-4EBF-831C-9166A171F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492E5-2E1A-4A79-B9B5-F2284F2247D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060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38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98827-A38C-4EBF-831C-9166A171FF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492E5-2E1A-4A79-B9B5-F2284F2247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07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1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endParaRPr lang="en-US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endParaRPr lang="en-US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r>
              <a:rPr lang="en-US" sz="4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ĐÁP CA </a:t>
            </a:r>
          </a:p>
          <a:p>
            <a:r>
              <a:rPr lang="en-US" sz="4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SAU CHÚA NHẬT XXXI</a:t>
            </a:r>
          </a:p>
          <a:p>
            <a:r>
              <a:rPr lang="en-US" sz="4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THƯỜNG NIÊN</a:t>
            </a:r>
            <a:endParaRPr lang="en-US" sz="4400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36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19150"/>
            <a:ext cx="9144000" cy="432435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7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Hồn con xin Chúa giữ gìn, nép mình bên Chúa an bình thảnh thơi.</a:t>
            </a:r>
            <a:endParaRPr lang="en-US" sz="7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6670"/>
            <a:ext cx="19591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Đáp ca:</a:t>
            </a:r>
            <a:endParaRPr lang="en-US" sz="4400" b="1" u="sng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04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4351"/>
            <a:ext cx="9144000" cy="4629149"/>
          </a:xfrm>
        </p:spPr>
        <p:txBody>
          <a:bodyPr>
            <a:noAutofit/>
          </a:bodyPr>
          <a:lstStyle/>
          <a:p>
            <a:pPr algn="just"/>
            <a:r>
              <a:rPr lang="en-US" sz="5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Chúa noi: Tất cả những ai đang vất vả mang gánh nặng nề, hãy đến cùng tôi, tôi sẽ cho nghỉ nhơi bồi dưỡng.</a:t>
            </a:r>
            <a:endParaRPr lang="en-US" sz="5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28889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Alleluia-Alleluia:</a:t>
            </a:r>
          </a:p>
        </p:txBody>
      </p:sp>
      <p:sp>
        <p:nvSpPr>
          <p:cNvPr id="4" name="Rectangle 3"/>
          <p:cNvSpPr/>
          <p:nvPr/>
        </p:nvSpPr>
        <p:spPr>
          <a:xfrm>
            <a:off x="6690200" y="4501733"/>
            <a:ext cx="16642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Alleluia:</a:t>
            </a:r>
          </a:p>
        </p:txBody>
      </p:sp>
    </p:spTree>
    <p:extLst>
      <p:ext uri="{BB962C8B-B14F-4D97-AF65-F5344CB8AC3E}">
        <p14:creationId xmlns:p14="http://schemas.microsoft.com/office/powerpoint/2010/main" val="245725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407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34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281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endParaRPr lang="en-US" sz="4400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endParaRPr lang="en-US" sz="4400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r>
              <a:rPr lang="en-US" sz="4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THỨ TƯ</a:t>
            </a:r>
          </a:p>
          <a:p>
            <a:r>
              <a:rPr lang="vi-VN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SAU CHÚA NHẬT </a:t>
            </a:r>
            <a:r>
              <a:rPr lang="vi-VN" sz="4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X</a:t>
            </a:r>
            <a:r>
              <a:rPr lang="en-US" sz="4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XXI</a:t>
            </a:r>
            <a:endParaRPr lang="vi-VN" sz="4400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r>
              <a:rPr lang="vi-VN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THƯỜNG NIÊN</a:t>
            </a:r>
          </a:p>
        </p:txBody>
      </p:sp>
    </p:spTree>
    <p:extLst>
      <p:ext uri="{BB962C8B-B14F-4D97-AF65-F5344CB8AC3E}">
        <p14:creationId xmlns:p14="http://schemas.microsoft.com/office/powerpoint/2010/main" val="189461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19150"/>
            <a:ext cx="9144000" cy="4324350"/>
          </a:xfrm>
        </p:spPr>
        <p:txBody>
          <a:bodyPr>
            <a:normAutofit/>
          </a:bodyPr>
          <a:lstStyle/>
          <a:p>
            <a:pPr algn="just"/>
            <a:r>
              <a:rPr lang="en-US" sz="6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Phúc thay người biết cảm thương và cho vay mượn.</a:t>
            </a:r>
            <a:endParaRPr lang="en-US" sz="66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6670"/>
            <a:ext cx="19591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Đáp ca:</a:t>
            </a:r>
            <a:endParaRPr lang="en-US" sz="4400" b="1" u="sng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75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4351"/>
            <a:ext cx="9144000" cy="4629149"/>
          </a:xfrm>
        </p:spPr>
        <p:txBody>
          <a:bodyPr>
            <a:noAutofit/>
          </a:bodyPr>
          <a:lstStyle/>
          <a:p>
            <a:pPr algn="just"/>
            <a:r>
              <a:rPr lang="en-US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Nếu anh em bị sỉ nhục vì danh Đức Ki-tô, Anh em thật có phúc, bởi lẽ thần khí của Thiên Chúa ngự trên Anh em.</a:t>
            </a:r>
            <a:endParaRPr lang="en-US" sz="5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28889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Alleluia-Alleluia:</a:t>
            </a:r>
          </a:p>
        </p:txBody>
      </p:sp>
      <p:sp>
        <p:nvSpPr>
          <p:cNvPr id="4" name="Rectangle 3"/>
          <p:cNvSpPr/>
          <p:nvPr/>
        </p:nvSpPr>
        <p:spPr>
          <a:xfrm>
            <a:off x="6690200" y="4501733"/>
            <a:ext cx="16642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Alleluia:</a:t>
            </a:r>
          </a:p>
        </p:txBody>
      </p:sp>
    </p:spTree>
    <p:extLst>
      <p:ext uri="{BB962C8B-B14F-4D97-AF65-F5344CB8AC3E}">
        <p14:creationId xmlns:p14="http://schemas.microsoft.com/office/powerpoint/2010/main" val="365375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407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34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460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640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endParaRPr lang="en-US" sz="4400" b="1" smtClean="0">
              <a:solidFill>
                <a:srgbClr val="800000"/>
              </a:solidFill>
              <a:effectLst/>
              <a:latin typeface="+mj-lt"/>
              <a:cs typeface="Times New Roman" pitchFamily="18" charset="0"/>
            </a:endParaRPr>
          </a:p>
          <a:p>
            <a:r>
              <a:rPr lang="en-US" sz="4400" b="1" smtClean="0">
                <a:solidFill>
                  <a:srgbClr val="800000"/>
                </a:solidFill>
                <a:effectLst/>
                <a:latin typeface="+mj-lt"/>
                <a:cs typeface="Times New Roman" pitchFamily="18" charset="0"/>
              </a:rPr>
              <a:t>THỨ NĂM NGÀY 09/11</a:t>
            </a:r>
          </a:p>
          <a:p>
            <a:r>
              <a:rPr lang="vi-VN" sz="4000" b="1">
                <a:solidFill>
                  <a:srgbClr val="800000"/>
                </a:solidFill>
                <a:effectLst/>
                <a:latin typeface="+mj-lt"/>
                <a:cs typeface="Times New Roman" pitchFamily="18" charset="0"/>
              </a:rPr>
              <a:t>SAU CHÚA NHẬT </a:t>
            </a:r>
            <a:r>
              <a:rPr lang="vi-VN" sz="4000" b="1" smtClean="0">
                <a:solidFill>
                  <a:srgbClr val="800000"/>
                </a:solidFill>
                <a:effectLst/>
                <a:latin typeface="+mj-lt"/>
                <a:cs typeface="Times New Roman" pitchFamily="18" charset="0"/>
              </a:rPr>
              <a:t>X</a:t>
            </a:r>
            <a:r>
              <a:rPr lang="en-US" sz="4000" b="1" smtClean="0">
                <a:solidFill>
                  <a:srgbClr val="800000"/>
                </a:solidFill>
                <a:effectLst/>
                <a:latin typeface="+mj-lt"/>
                <a:cs typeface="Times New Roman" pitchFamily="18" charset="0"/>
              </a:rPr>
              <a:t>XXI</a:t>
            </a:r>
            <a:r>
              <a:rPr lang="en-US" sz="4000" b="1">
                <a:solidFill>
                  <a:srgbClr val="800000"/>
                </a:solidFill>
                <a:latin typeface="+mj-lt"/>
                <a:cs typeface="Times New Roman" pitchFamily="18" charset="0"/>
              </a:rPr>
              <a:t> </a:t>
            </a:r>
            <a:r>
              <a:rPr lang="vi-VN" sz="4000" b="1" smtClean="0">
                <a:solidFill>
                  <a:srgbClr val="800000"/>
                </a:solidFill>
                <a:effectLst/>
                <a:latin typeface="+mj-lt"/>
                <a:cs typeface="Times New Roman" pitchFamily="18" charset="0"/>
              </a:rPr>
              <a:t>THƯỜNG NIÊN</a:t>
            </a:r>
            <a:endParaRPr lang="en-US" sz="4000" b="1" smtClean="0">
              <a:solidFill>
                <a:srgbClr val="800000"/>
              </a:solidFill>
              <a:effectLst/>
              <a:latin typeface="+mj-lt"/>
              <a:cs typeface="Times New Roman" pitchFamily="18" charset="0"/>
            </a:endParaRPr>
          </a:p>
          <a:p>
            <a:r>
              <a:rPr lang="en-US" b="1" smtClean="0">
                <a:solidFill>
                  <a:srgbClr val="800000"/>
                </a:solidFill>
                <a:latin typeface="+mj-lt"/>
                <a:cs typeface="Times New Roman" pitchFamily="18" charset="0"/>
              </a:rPr>
              <a:t>CUNG HIẾN ĐỀN THỜ THÁNH LA TÊRAĐÔ</a:t>
            </a:r>
            <a:br>
              <a:rPr lang="en-US" b="1" smtClean="0">
                <a:solidFill>
                  <a:srgbClr val="800000"/>
                </a:solidFill>
                <a:latin typeface="+mj-lt"/>
                <a:cs typeface="Times New Roman" pitchFamily="18" charset="0"/>
              </a:rPr>
            </a:br>
            <a:r>
              <a:rPr lang="en-US" b="1" smtClean="0">
                <a:solidFill>
                  <a:srgbClr val="003399"/>
                </a:solidFill>
                <a:latin typeface="+mj-lt"/>
                <a:cs typeface="Times New Roman" pitchFamily="18" charset="0"/>
              </a:rPr>
              <a:t>Lễ Kính</a:t>
            </a:r>
          </a:p>
          <a:p>
            <a:r>
              <a:rPr lang="en-US" b="1" smtClean="0">
                <a:solidFill>
                  <a:srgbClr val="003399"/>
                </a:solidFill>
                <a:effectLst/>
                <a:latin typeface="+mj-lt"/>
                <a:cs typeface="Times New Roman" pitchFamily="18" charset="0"/>
              </a:rPr>
              <a:t>( Sách bài đọc quyển 2 trang 830 )</a:t>
            </a:r>
            <a:endParaRPr lang="vi-VN" b="1">
              <a:solidFill>
                <a:srgbClr val="003399"/>
              </a:solidFill>
              <a:effectLst/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5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en-US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en-US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endParaRPr lang="en-US" sz="3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KINH VINH DANH</a:t>
            </a:r>
            <a:endParaRPr lang="vi-VN" sz="72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71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en-US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en-US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en-US" sz="4000" b="1" u="sng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Chủ</a:t>
            </a:r>
            <a:r>
              <a:rPr lang="en-US" sz="4000" b="1" u="sng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tế</a:t>
            </a:r>
            <a:r>
              <a:rPr lang="en-US" sz="4000" b="1" u="sng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:</a:t>
            </a:r>
            <a:r>
              <a:rPr lang="en-US" sz="40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Vinh</a:t>
            </a:r>
            <a:r>
              <a:rPr lang="en-US" sz="5400" b="1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danh</a:t>
            </a:r>
            <a:r>
              <a:rPr lang="en-US" sz="5400" b="1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Thiên</a:t>
            </a:r>
            <a:r>
              <a:rPr lang="en-US" sz="5400" b="1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Chúa</a:t>
            </a:r>
            <a:r>
              <a:rPr lang="en-US" sz="5400" b="1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trên</a:t>
            </a:r>
            <a:r>
              <a:rPr lang="en-US" sz="5400" b="1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các</a:t>
            </a:r>
            <a:r>
              <a:rPr lang="en-US" sz="5400" b="1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tầng</a:t>
            </a:r>
            <a:r>
              <a:rPr lang="en-US" sz="5400" b="1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trời</a:t>
            </a:r>
            <a:r>
              <a:rPr lang="en-US" sz="5400" b="1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.</a:t>
            </a:r>
            <a:br>
              <a:rPr lang="en-US" sz="5400" b="1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</a:br>
            <a:r>
              <a:rPr lang="vi-VN" sz="5400" b="1" u="sng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A+B:</a:t>
            </a:r>
            <a:r>
              <a:rPr lang="vi-VN" sz="54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Và bình an dưới thế cho người thiện tâm</a:t>
            </a:r>
            <a:r>
              <a:rPr lang="en-US" sz="54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.</a:t>
            </a:r>
            <a:endParaRPr lang="vi-VN" sz="5400" b="1" dirty="0">
              <a:solidFill>
                <a:srgbClr val="003399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1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en-US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en-US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 eaLnBrk="1" hangingPunct="1">
              <a:lnSpc>
                <a:spcPct val="140000"/>
              </a:lnSpc>
            </a:pPr>
            <a:r>
              <a:rPr lang="en-US" sz="5000" b="1" u="sng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A:</a:t>
            </a:r>
            <a:r>
              <a:rPr lang="en-US" sz="50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Chúng</a:t>
            </a:r>
            <a:r>
              <a:rPr lang="en-US" sz="50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con </a:t>
            </a:r>
            <a:r>
              <a:rPr lang="en-US" sz="5000" b="1" dirty="0" err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ca</a:t>
            </a:r>
            <a:r>
              <a:rPr lang="en-US" sz="50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ngợi</a:t>
            </a:r>
            <a:r>
              <a:rPr lang="en-US" sz="50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Chúa</a:t>
            </a:r>
            <a:r>
              <a:rPr lang="en-US" sz="50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.</a:t>
            </a:r>
          </a:p>
          <a:p>
            <a:pPr algn="l" eaLnBrk="1" hangingPunct="1">
              <a:lnSpc>
                <a:spcPct val="140000"/>
              </a:lnSpc>
            </a:pPr>
            <a:r>
              <a:rPr lang="en-US" sz="5000" b="1" u="sng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B:</a:t>
            </a:r>
            <a:r>
              <a:rPr lang="en-US" sz="50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Chúng</a:t>
            </a:r>
            <a:r>
              <a:rPr lang="en-US" sz="50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con </a:t>
            </a:r>
            <a:r>
              <a:rPr lang="en-US" sz="5000" b="1" dirty="0" err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chúc</a:t>
            </a:r>
            <a:r>
              <a:rPr lang="en-US" sz="50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tụng</a:t>
            </a:r>
            <a:r>
              <a:rPr lang="en-US" sz="50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Chúa</a:t>
            </a:r>
            <a:r>
              <a:rPr lang="en-US" sz="50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. </a:t>
            </a:r>
            <a:br>
              <a:rPr lang="en-US" sz="50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</a:br>
            <a:r>
              <a:rPr lang="en-US" sz="5000" b="1" u="sng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A:</a:t>
            </a:r>
            <a:r>
              <a:rPr lang="en-US" sz="50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Chúng</a:t>
            </a:r>
            <a:r>
              <a:rPr lang="en-US" sz="50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con </a:t>
            </a:r>
            <a:r>
              <a:rPr lang="en-US" sz="5000" b="1" dirty="0" err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thờ</a:t>
            </a:r>
            <a:r>
              <a:rPr lang="en-US" sz="50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lạy</a:t>
            </a:r>
            <a:r>
              <a:rPr lang="en-US" sz="50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Chúa</a:t>
            </a:r>
            <a:r>
              <a:rPr lang="en-US" sz="50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. </a:t>
            </a:r>
          </a:p>
          <a:p>
            <a:pPr algn="l" eaLnBrk="1" hangingPunct="1">
              <a:lnSpc>
                <a:spcPct val="140000"/>
              </a:lnSpc>
            </a:pPr>
            <a:r>
              <a:rPr lang="en-US" sz="5000" b="1" u="sng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B:</a:t>
            </a:r>
            <a:r>
              <a:rPr lang="en-US" sz="50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Chúng</a:t>
            </a:r>
            <a:r>
              <a:rPr lang="en-US" sz="50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con </a:t>
            </a:r>
            <a:r>
              <a:rPr lang="en-US" sz="5000" b="1" dirty="0" err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tôn</a:t>
            </a:r>
            <a:r>
              <a:rPr lang="en-US" sz="50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vinh</a:t>
            </a:r>
            <a:r>
              <a:rPr lang="en-US" sz="50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Chúa</a:t>
            </a:r>
            <a:r>
              <a:rPr lang="en-US" sz="50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24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en-US" sz="400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en-US" sz="400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-171450"/>
            <a:ext cx="9144000" cy="5314950"/>
          </a:xfrm>
        </p:spPr>
        <p:txBody>
          <a:bodyPr/>
          <a:lstStyle/>
          <a:p>
            <a:pPr marL="0" indent="0" algn="just" eaLnBrk="1" hangingPunct="1">
              <a:lnSpc>
                <a:spcPct val="140000"/>
              </a:lnSpc>
              <a:buFontTx/>
              <a:buNone/>
            </a:pPr>
            <a:r>
              <a:rPr lang="en-US" sz="4800" b="1" u="sng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A:</a:t>
            </a:r>
            <a:r>
              <a:rPr lang="en-US" sz="48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Chúng</a:t>
            </a:r>
            <a:r>
              <a:rPr lang="en-US" sz="48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con </a:t>
            </a:r>
            <a:r>
              <a:rPr lang="en-US" sz="4800" b="1" dirty="0" err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cảm</a:t>
            </a:r>
            <a:r>
              <a:rPr lang="en-US" sz="48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tạ</a:t>
            </a:r>
            <a:r>
              <a:rPr lang="en-US" sz="48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Chúa</a:t>
            </a:r>
            <a:r>
              <a:rPr lang="en-US" sz="48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vì</a:t>
            </a:r>
            <a:r>
              <a:rPr lang="en-US" sz="48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vinh</a:t>
            </a:r>
            <a:r>
              <a:rPr lang="en-US" sz="48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quang</a:t>
            </a:r>
            <a:r>
              <a:rPr lang="en-US" sz="48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cao</a:t>
            </a:r>
            <a:r>
              <a:rPr lang="en-US" sz="48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cả</a:t>
            </a:r>
            <a:r>
              <a:rPr lang="en-US" sz="48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Chúa</a:t>
            </a:r>
            <a:r>
              <a:rPr lang="en-US" sz="48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.</a:t>
            </a:r>
          </a:p>
          <a:p>
            <a:pPr marL="0" indent="0" algn="just" eaLnBrk="1" hangingPunct="1">
              <a:lnSpc>
                <a:spcPct val="140000"/>
              </a:lnSpc>
              <a:buFontTx/>
              <a:buNone/>
            </a:pPr>
            <a:r>
              <a:rPr lang="vi-VN" sz="4800" b="1" u="sng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B:</a:t>
            </a:r>
            <a:r>
              <a:rPr lang="vi-VN" sz="48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Lạy Chúa là Thiên Chúa, là Vua trên trời, là Chúa Cha toàn năng.</a:t>
            </a:r>
          </a:p>
        </p:txBody>
      </p:sp>
    </p:spTree>
    <p:extLst>
      <p:ext uri="{BB962C8B-B14F-4D97-AF65-F5344CB8AC3E}">
        <p14:creationId xmlns:p14="http://schemas.microsoft.com/office/powerpoint/2010/main" val="944165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en-US" sz="400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en-US" sz="400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-247650"/>
            <a:ext cx="9144000" cy="5391150"/>
          </a:xfrm>
        </p:spPr>
        <p:txBody>
          <a:bodyPr/>
          <a:lstStyle/>
          <a:p>
            <a:pPr marL="0" indent="0" algn="just" eaLnBrk="1" hangingPunct="1">
              <a:lnSpc>
                <a:spcPct val="145000"/>
              </a:lnSpc>
              <a:buFontTx/>
              <a:buNone/>
            </a:pPr>
            <a:r>
              <a:rPr lang="en-US" sz="4800" b="1" u="sng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A:</a:t>
            </a:r>
            <a:r>
              <a:rPr lang="en-US" sz="48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Lạy</a:t>
            </a:r>
            <a:r>
              <a:rPr lang="en-US" sz="48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con </a:t>
            </a:r>
            <a:r>
              <a:rPr lang="en-US" sz="4800" b="1" dirty="0" err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một</a:t>
            </a:r>
            <a:r>
              <a:rPr lang="en-US" sz="48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Thiên</a:t>
            </a:r>
            <a:r>
              <a:rPr lang="en-US" sz="48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Chúa</a:t>
            </a:r>
            <a:r>
              <a:rPr lang="en-US" sz="48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,            </a:t>
            </a:r>
            <a:r>
              <a:rPr lang="en-US" sz="4800" b="1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Chúa</a:t>
            </a:r>
            <a:r>
              <a:rPr lang="en-US" sz="48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Giêsu</a:t>
            </a:r>
            <a:r>
              <a:rPr lang="en-US" sz="48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Kitô</a:t>
            </a:r>
            <a:r>
              <a:rPr lang="en-US" sz="48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.</a:t>
            </a:r>
          </a:p>
          <a:p>
            <a:pPr marL="0" indent="0" algn="just" eaLnBrk="1" hangingPunct="1">
              <a:lnSpc>
                <a:spcPct val="145000"/>
              </a:lnSpc>
              <a:buFontTx/>
              <a:buNone/>
            </a:pPr>
            <a:r>
              <a:rPr lang="vi-VN" sz="4800" b="1" u="sng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B:</a:t>
            </a:r>
            <a:r>
              <a:rPr lang="vi-VN" sz="4800" b="1" dirty="0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Lạy Chúa là Thiên Chúa, là Chiên Thiên Chúa là Con Đức Chúa Cha.</a:t>
            </a:r>
          </a:p>
        </p:txBody>
      </p:sp>
    </p:spTree>
    <p:extLst>
      <p:ext uri="{BB962C8B-B14F-4D97-AF65-F5344CB8AC3E}">
        <p14:creationId xmlns:p14="http://schemas.microsoft.com/office/powerpoint/2010/main" val="336703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en-US" sz="400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en-US" sz="400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-171450"/>
            <a:ext cx="9144000" cy="5314950"/>
          </a:xfrm>
        </p:spPr>
        <p:txBody>
          <a:bodyPr/>
          <a:lstStyle/>
          <a:p>
            <a:pPr marL="0" indent="0" algn="just" eaLnBrk="1" hangingPunct="1">
              <a:lnSpc>
                <a:spcPct val="145000"/>
              </a:lnSpc>
              <a:buFontTx/>
              <a:buNone/>
            </a:pPr>
            <a:r>
              <a:rPr lang="en-US" sz="5400" b="1" u="sng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A:</a:t>
            </a:r>
            <a:r>
              <a:rPr lang="en-US" sz="5400" b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Chúa xóa tội trần gian, xin thương xót chúng con.</a:t>
            </a:r>
          </a:p>
          <a:p>
            <a:pPr marL="0" indent="0" algn="just" eaLnBrk="1" hangingPunct="1">
              <a:lnSpc>
                <a:spcPct val="145000"/>
              </a:lnSpc>
              <a:buFontTx/>
              <a:buNone/>
            </a:pPr>
            <a:r>
              <a:rPr lang="en-US" sz="5400" b="1" u="sng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B:</a:t>
            </a:r>
            <a:r>
              <a:rPr lang="en-US" sz="5400" b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Chúa xóa tội trần gian, xin nhậm lời chúng con cầu khẩn.</a:t>
            </a:r>
          </a:p>
        </p:txBody>
      </p:sp>
    </p:spTree>
    <p:extLst>
      <p:ext uri="{BB962C8B-B14F-4D97-AF65-F5344CB8AC3E}">
        <p14:creationId xmlns:p14="http://schemas.microsoft.com/office/powerpoint/2010/main" val="155148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en-US" sz="400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en-US" sz="400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buFontTx/>
              <a:buNone/>
            </a:pPr>
            <a:r>
              <a:rPr lang="en-US" sz="4800" b="1" u="sng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A:</a:t>
            </a:r>
            <a:r>
              <a:rPr lang="en-US" sz="4800" b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Chúa ngự bên hữu Đức Chúa Cha, xin thương xót chúng con.</a:t>
            </a:r>
          </a:p>
          <a:p>
            <a:pPr marL="0" indent="0" algn="just" eaLnBrk="1" hangingPunct="1">
              <a:lnSpc>
                <a:spcPct val="150000"/>
              </a:lnSpc>
              <a:buFontTx/>
              <a:buNone/>
            </a:pPr>
            <a:r>
              <a:rPr lang="vi-VN" sz="4800" b="1" u="sng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B:</a:t>
            </a:r>
            <a:r>
              <a:rPr lang="vi-VN" sz="4800" b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Vì lạy </a:t>
            </a:r>
            <a:r>
              <a:rPr lang="vi-VN" sz="4800" b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Chúa Giêsu Kitô, </a:t>
            </a:r>
            <a:r>
              <a:rPr lang="vi-VN" sz="4800" b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chỉ có Chúa là Đấng Thánh.</a:t>
            </a:r>
          </a:p>
        </p:txBody>
      </p:sp>
    </p:spTree>
    <p:extLst>
      <p:ext uri="{BB962C8B-B14F-4D97-AF65-F5344CB8AC3E}">
        <p14:creationId xmlns:p14="http://schemas.microsoft.com/office/powerpoint/2010/main" val="16879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en-US" sz="400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en-US" sz="400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L="0" indent="0" algn="just" eaLnBrk="1" hangingPunct="1">
              <a:lnSpc>
                <a:spcPct val="140000"/>
              </a:lnSpc>
              <a:buFontTx/>
              <a:buNone/>
            </a:pPr>
            <a:r>
              <a:rPr lang="en-US" sz="4400" b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Chỉ có Chúa là Chúa, chỉ có Chúa là đấng tối cao.</a:t>
            </a:r>
          </a:p>
          <a:p>
            <a:pPr marL="0" indent="0" algn="just" eaLnBrk="1" hangingPunct="1">
              <a:lnSpc>
                <a:spcPct val="140000"/>
              </a:lnSpc>
              <a:buFontTx/>
              <a:buNone/>
            </a:pPr>
            <a:r>
              <a:rPr lang="vi-VN" sz="4400" b="1" u="sng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A+</a:t>
            </a:r>
            <a:r>
              <a:rPr lang="en-US" sz="4400" b="1" u="sng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B</a:t>
            </a:r>
            <a:r>
              <a:rPr lang="vi-VN" sz="4400" b="1" u="sng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:</a:t>
            </a:r>
            <a:r>
              <a:rPr lang="vi-VN" sz="4400" b="1">
                <a:solidFill>
                  <a:srgbClr val="003399"/>
                </a:solidFill>
                <a:latin typeface="+mj-lt"/>
                <a:cs typeface="Times New Roman" panose="02020603050405020304" pitchFamily="18" charset="0"/>
              </a:rPr>
              <a:t> Cùng Đức Chúa Thánh Thần trong vinh quang Đức Chúa Cha. </a:t>
            </a:r>
          </a:p>
          <a:p>
            <a:pPr marL="0" indent="0" algn="just" eaLnBrk="1" hangingPunct="1">
              <a:lnSpc>
                <a:spcPct val="140000"/>
              </a:lnSpc>
              <a:buFontTx/>
              <a:buNone/>
            </a:pPr>
            <a:r>
              <a:rPr lang="vi-VN" sz="4400" b="1" u="sng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val="228891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endParaRPr lang="en-US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endParaRPr lang="en-US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r>
              <a:rPr lang="en-US" sz="4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THỨ HAI</a:t>
            </a:r>
          </a:p>
          <a:p>
            <a:r>
              <a:rPr lang="vi-VN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SAU CHÚA NHẬT </a:t>
            </a:r>
            <a:r>
              <a:rPr lang="en-US" sz="4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XXXI</a:t>
            </a:r>
            <a:endParaRPr lang="vi-VN" sz="4400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r>
              <a:rPr lang="vi-VN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THƯỜNG NIÊN</a:t>
            </a:r>
          </a:p>
        </p:txBody>
      </p:sp>
    </p:spTree>
    <p:extLst>
      <p:ext uri="{BB962C8B-B14F-4D97-AF65-F5344CB8AC3E}">
        <p14:creationId xmlns:p14="http://schemas.microsoft.com/office/powerpoint/2010/main" val="72950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407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19150"/>
            <a:ext cx="9144000" cy="4324350"/>
          </a:xfrm>
        </p:spPr>
        <p:txBody>
          <a:bodyPr>
            <a:noAutofit/>
          </a:bodyPr>
          <a:lstStyle/>
          <a:p>
            <a:pPr algn="just"/>
            <a:r>
              <a:rPr lang="en-US" sz="5400" b="1" smtClean="0">
                <a:solidFill>
                  <a:srgbClr val="800000"/>
                </a:solidFill>
                <a:effectLst/>
                <a:latin typeface="+mj-lt"/>
                <a:cs typeface="Times New Roman" pitchFamily="18" charset="0"/>
              </a:rPr>
              <a:t>Một dòng sông chảy ra bao nhánh đem niềm vui cho thành của Chúa Trời: Đây chính là đền thánh Đấng Tối Cao</a:t>
            </a:r>
            <a:endParaRPr lang="en-US" sz="5400" b="1">
              <a:solidFill>
                <a:srgbClr val="800000"/>
              </a:solidFill>
              <a:effectLst/>
              <a:latin typeface="+mj-lt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6670"/>
            <a:ext cx="19591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u="sng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Đáp ca:</a:t>
            </a:r>
            <a:endParaRPr lang="en-US" sz="4400" b="1" u="sng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79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4351"/>
            <a:ext cx="9144000" cy="4629149"/>
          </a:xfrm>
        </p:spPr>
        <p:txBody>
          <a:bodyPr>
            <a:noAutofit/>
          </a:bodyPr>
          <a:lstStyle/>
          <a:p>
            <a:pPr algn="just"/>
            <a:r>
              <a:rPr lang="en-US" sz="5800" b="1" smtClean="0">
                <a:solidFill>
                  <a:srgbClr val="800000"/>
                </a:solidFill>
                <a:latin typeface="+mj-lt"/>
                <a:cs typeface="Times New Roman" pitchFamily="18" charset="0"/>
              </a:rPr>
              <a:t>Đức Chúa phán: Ta đã chọn và thánh hóa nhà này, để Danh Ta ngự nơi đây đến muôn đời.</a:t>
            </a:r>
            <a:endParaRPr lang="en-US" sz="5800" b="1">
              <a:solidFill>
                <a:srgbClr val="800000"/>
              </a:solidFill>
              <a:effectLst/>
              <a:latin typeface="+mj-lt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28889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Alleluia-Alleluia:</a:t>
            </a:r>
          </a:p>
        </p:txBody>
      </p:sp>
      <p:sp>
        <p:nvSpPr>
          <p:cNvPr id="4" name="Rectangle 3"/>
          <p:cNvSpPr/>
          <p:nvPr/>
        </p:nvSpPr>
        <p:spPr>
          <a:xfrm>
            <a:off x="6690200" y="4501733"/>
            <a:ext cx="16642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b="1" u="sng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Alleluia:</a:t>
            </a:r>
          </a:p>
        </p:txBody>
      </p:sp>
    </p:spTree>
    <p:extLst>
      <p:ext uri="{BB962C8B-B14F-4D97-AF65-F5344CB8AC3E}">
        <p14:creationId xmlns:p14="http://schemas.microsoft.com/office/powerpoint/2010/main" val="255896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407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14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050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8150"/>
            <a:ext cx="9144000" cy="4705350"/>
          </a:xfrm>
        </p:spPr>
        <p:txBody>
          <a:bodyPr>
            <a:normAutofit/>
          </a:bodyPr>
          <a:lstStyle/>
          <a:p>
            <a:r>
              <a:rPr lang="en-US" sz="4400" b="1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THỨ </a:t>
            </a:r>
            <a:r>
              <a:rPr lang="en-US" sz="4400" b="1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NĂM</a:t>
            </a:r>
          </a:p>
          <a:p>
            <a:r>
              <a:rPr lang="vi-VN" sz="4400" b="1">
                <a:solidFill>
                  <a:srgbClr val="C00000"/>
                </a:solidFill>
                <a:latin typeface="+mj-lt"/>
                <a:cs typeface="Times New Roman" pitchFamily="18" charset="0"/>
              </a:rPr>
              <a:t>SAU CHÚA NHẬT </a:t>
            </a:r>
            <a:r>
              <a:rPr lang="vi-VN" sz="4400" b="1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X</a:t>
            </a:r>
            <a:r>
              <a:rPr lang="en-US" sz="4400" b="1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XXI</a:t>
            </a:r>
            <a:endParaRPr lang="vi-VN" sz="4400" b="1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r>
              <a:rPr lang="vi-VN" sz="4400" b="1">
                <a:solidFill>
                  <a:srgbClr val="C00000"/>
                </a:solidFill>
                <a:latin typeface="+mj-lt"/>
                <a:cs typeface="Times New Roman" pitchFamily="18" charset="0"/>
              </a:rPr>
              <a:t>THƯỜNG </a:t>
            </a:r>
            <a:r>
              <a:rPr lang="vi-VN" sz="4400" b="1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NIÊN</a:t>
            </a:r>
            <a:endParaRPr lang="en-US" sz="4400" b="1" smtClean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r>
              <a:rPr lang="en-US" sz="4400" b="1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Thánh Leô cả giáo hoàng,</a:t>
            </a:r>
          </a:p>
          <a:p>
            <a:r>
              <a:rPr lang="en-US" sz="4400" b="1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Tiến sĩ Hội Thánh. Lễ nhớ</a:t>
            </a:r>
            <a:endParaRPr lang="vi-VN" sz="4400" b="1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0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19150"/>
            <a:ext cx="9144000" cy="432435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7200" b="1" smtClean="0">
                <a:solidFill>
                  <a:srgbClr val="003399"/>
                </a:solidFill>
                <a:latin typeface="+mj-lt"/>
                <a:cs typeface="Times New Roman" pitchFamily="18" charset="0"/>
              </a:rPr>
              <a:t>Tôi vững vàng tin tưởng sẽ được thấy ân lộc Chúa ban trong cõi đất dành cho kẻ sống.</a:t>
            </a:r>
            <a:endParaRPr lang="en-US" sz="7200" b="1">
              <a:solidFill>
                <a:srgbClr val="003399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6670"/>
            <a:ext cx="19591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u="sng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Đáp ca:</a:t>
            </a:r>
            <a:endParaRPr lang="en-US" sz="4400" b="1" u="sng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67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4351"/>
            <a:ext cx="9144000" cy="4629149"/>
          </a:xfrm>
        </p:spPr>
        <p:txBody>
          <a:bodyPr>
            <a:noAutofit/>
          </a:bodyPr>
          <a:lstStyle/>
          <a:p>
            <a:pPr algn="just"/>
            <a:r>
              <a:rPr lang="vi-VN" sz="5800" b="1">
                <a:solidFill>
                  <a:srgbClr val="003399"/>
                </a:solidFill>
                <a:latin typeface="+mj-lt"/>
                <a:cs typeface="Times New Roman" pitchFamily="18" charset="0"/>
              </a:rPr>
              <a:t>Chúa nói : Tất cả những ai đang vất vả mang gánh nặng nề, hãy đến cùng tôi, tôi sẽ cho nghỉ ngơi bồi dưỡng.</a:t>
            </a:r>
            <a:endParaRPr lang="en-US" sz="5800" b="1">
              <a:solidFill>
                <a:srgbClr val="003399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28889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>
                <a:solidFill>
                  <a:srgbClr val="C00000"/>
                </a:solidFill>
                <a:latin typeface="+mj-lt"/>
                <a:cs typeface="Times New Roman" pitchFamily="18" charset="0"/>
              </a:rPr>
              <a:t>Alleluia-Alleluia:</a:t>
            </a:r>
          </a:p>
        </p:txBody>
      </p:sp>
      <p:sp>
        <p:nvSpPr>
          <p:cNvPr id="4" name="Rectangle 3"/>
          <p:cNvSpPr/>
          <p:nvPr/>
        </p:nvSpPr>
        <p:spPr>
          <a:xfrm>
            <a:off x="6690200" y="4501733"/>
            <a:ext cx="16642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b="1" u="sng">
                <a:solidFill>
                  <a:srgbClr val="C00000"/>
                </a:solidFill>
                <a:latin typeface="+mj-lt"/>
                <a:cs typeface="Times New Roman" pitchFamily="18" charset="0"/>
              </a:rPr>
              <a:t>Alleluia:</a:t>
            </a:r>
          </a:p>
        </p:txBody>
      </p:sp>
    </p:spTree>
    <p:extLst>
      <p:ext uri="{BB962C8B-B14F-4D97-AF65-F5344CB8AC3E}">
        <p14:creationId xmlns:p14="http://schemas.microsoft.com/office/powerpoint/2010/main" val="389566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407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19150"/>
            <a:ext cx="9144000" cy="4324350"/>
          </a:xfrm>
        </p:spPr>
        <p:txBody>
          <a:bodyPr>
            <a:normAutofit/>
          </a:bodyPr>
          <a:lstStyle/>
          <a:p>
            <a:pPr algn="just"/>
            <a:r>
              <a:rPr lang="en-US" sz="7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LạY Chúa, xin đáp lại, vì ơn cả nghĩa dày.</a:t>
            </a:r>
            <a:endParaRPr lang="en-US" sz="7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6670"/>
            <a:ext cx="19591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Đáp ca:</a:t>
            </a:r>
            <a:endParaRPr lang="en-US" sz="4400" b="1" u="sng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94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34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708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endParaRPr lang="en-US" sz="4400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endParaRPr lang="en-US" sz="4400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r>
              <a:rPr lang="en-US" sz="4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THỨ SÁU</a:t>
            </a:r>
          </a:p>
          <a:p>
            <a:r>
              <a:rPr lang="vi-VN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SAU CHÚA NHẬT </a:t>
            </a:r>
            <a:r>
              <a:rPr lang="vi-VN" sz="4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X</a:t>
            </a:r>
            <a:r>
              <a:rPr lang="en-US" sz="4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XXI</a:t>
            </a:r>
            <a:r>
              <a:rPr lang="vi-VN" sz="4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endParaRPr lang="vi-VN" sz="4400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r>
              <a:rPr lang="vi-VN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THƯỜNG NIÊN</a:t>
            </a:r>
          </a:p>
        </p:txBody>
      </p:sp>
    </p:spTree>
    <p:extLst>
      <p:ext uri="{BB962C8B-B14F-4D97-AF65-F5344CB8AC3E}">
        <p14:creationId xmlns:p14="http://schemas.microsoft.com/office/powerpoint/2010/main" val="88014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19150"/>
            <a:ext cx="9144000" cy="4324350"/>
          </a:xfrm>
        </p:spPr>
        <p:txBody>
          <a:bodyPr>
            <a:noAutofit/>
          </a:bodyPr>
          <a:lstStyle/>
          <a:p>
            <a:pPr algn="just"/>
            <a:r>
              <a:rPr lang="en-US" sz="6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Chúa đã mặc khải ơn Người cứu độ trước mặt chư dân.</a:t>
            </a:r>
            <a:endParaRPr lang="en-US" sz="66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6670"/>
            <a:ext cx="19591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Đáp ca:</a:t>
            </a:r>
          </a:p>
        </p:txBody>
      </p:sp>
    </p:spTree>
    <p:extLst>
      <p:ext uri="{BB962C8B-B14F-4D97-AF65-F5344CB8AC3E}">
        <p14:creationId xmlns:p14="http://schemas.microsoft.com/office/powerpoint/2010/main" val="413679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4351"/>
            <a:ext cx="9144000" cy="462914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Ai giữ lời Đức Ki-tô dạy, thì nơi kẻ ấy, tình yêu Thiên Chúa đã thực sự nên hoàn hảo.</a:t>
            </a:r>
            <a:endParaRPr lang="en-US" sz="66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28889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Alleluia-Alleluia:</a:t>
            </a:r>
          </a:p>
        </p:txBody>
      </p:sp>
      <p:sp>
        <p:nvSpPr>
          <p:cNvPr id="4" name="Rectangle 3"/>
          <p:cNvSpPr/>
          <p:nvPr/>
        </p:nvSpPr>
        <p:spPr>
          <a:xfrm>
            <a:off x="6690200" y="4501733"/>
            <a:ext cx="16642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Alleluia:</a:t>
            </a:r>
          </a:p>
        </p:txBody>
      </p:sp>
    </p:spTree>
    <p:extLst>
      <p:ext uri="{BB962C8B-B14F-4D97-AF65-F5344CB8AC3E}">
        <p14:creationId xmlns:p14="http://schemas.microsoft.com/office/powerpoint/2010/main" val="219405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407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34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535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endParaRPr lang="en-US" sz="4400" b="1" smtClean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r>
              <a:rPr lang="en-US" sz="4400" b="1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THỨ BẢY</a:t>
            </a:r>
          </a:p>
          <a:p>
            <a:r>
              <a:rPr lang="vi-VN" sz="4400" b="1">
                <a:solidFill>
                  <a:srgbClr val="C00000"/>
                </a:solidFill>
                <a:latin typeface="+mj-lt"/>
                <a:cs typeface="Times New Roman" pitchFamily="18" charset="0"/>
              </a:rPr>
              <a:t>SAU CHÚA NHẬT </a:t>
            </a:r>
            <a:r>
              <a:rPr lang="vi-VN" sz="4400" b="1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X</a:t>
            </a:r>
            <a:r>
              <a:rPr lang="en-US" sz="4400" b="1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XXI</a:t>
            </a:r>
            <a:r>
              <a:rPr lang="vi-VN" sz="4400" b="1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 </a:t>
            </a:r>
            <a:endParaRPr lang="vi-VN" sz="4400" b="1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r>
              <a:rPr lang="vi-VN" sz="4400" b="1">
                <a:solidFill>
                  <a:srgbClr val="C00000"/>
                </a:solidFill>
                <a:latin typeface="+mj-lt"/>
                <a:cs typeface="Times New Roman" pitchFamily="18" charset="0"/>
              </a:rPr>
              <a:t>THƯỜNG </a:t>
            </a:r>
            <a:r>
              <a:rPr lang="vi-VN" sz="4400" b="1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NIÊN</a:t>
            </a:r>
            <a:endParaRPr lang="en-US" sz="4400" b="1" smtClean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r>
              <a:rPr lang="en-US" sz="4400" b="1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Thánh Martino, giám mục.</a:t>
            </a:r>
          </a:p>
          <a:p>
            <a:r>
              <a:rPr lang="en-US" sz="4400" b="1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Lễ nhớ</a:t>
            </a:r>
            <a:endParaRPr lang="vi-VN" sz="4400" b="1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93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19150"/>
            <a:ext cx="9144000" cy="4324350"/>
          </a:xfrm>
        </p:spPr>
        <p:txBody>
          <a:bodyPr>
            <a:noAutofit/>
          </a:bodyPr>
          <a:lstStyle/>
          <a:p>
            <a:pPr algn="just"/>
            <a:r>
              <a:rPr lang="en-US" sz="6600" b="1" smtClean="0">
                <a:solidFill>
                  <a:srgbClr val="003399"/>
                </a:solidFill>
                <a:latin typeface="+mj-lt"/>
                <a:cs typeface="Times New Roman" pitchFamily="18" charset="0"/>
              </a:rPr>
              <a:t>Lạy Thiên Chúa con thờ là Vua của con, xin chúa tụng thánh danh muôn thuở muôn đời.</a:t>
            </a:r>
            <a:endParaRPr lang="en-US" sz="6600" b="1">
              <a:solidFill>
                <a:srgbClr val="003399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6670"/>
            <a:ext cx="19591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u="sng">
                <a:solidFill>
                  <a:srgbClr val="C00000"/>
                </a:solidFill>
                <a:latin typeface="+mj-lt"/>
                <a:cs typeface="Times New Roman" pitchFamily="18" charset="0"/>
              </a:rPr>
              <a:t>Đáp ca:</a:t>
            </a:r>
          </a:p>
        </p:txBody>
      </p:sp>
    </p:spTree>
    <p:extLst>
      <p:ext uri="{BB962C8B-B14F-4D97-AF65-F5344CB8AC3E}">
        <p14:creationId xmlns:p14="http://schemas.microsoft.com/office/powerpoint/2010/main" val="190121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4351"/>
            <a:ext cx="9144000" cy="4629149"/>
          </a:xfrm>
        </p:spPr>
        <p:txBody>
          <a:bodyPr>
            <a:noAutofit/>
          </a:bodyPr>
          <a:lstStyle/>
          <a:p>
            <a:pPr algn="just"/>
            <a:r>
              <a:rPr lang="vi-VN" sz="5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Chúa nói : Nếu anh em ở lại trong lời của Thầy, thì anh em thật là môn đệ Thầy, và anh em sẽ biết sự thật.</a:t>
            </a:r>
            <a:endParaRPr lang="en-US" sz="59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28889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Alleluia-Alleluia:</a:t>
            </a:r>
            <a:endParaRPr lang="en-US" sz="3200" b="1" u="sng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90200" y="4501733"/>
            <a:ext cx="16642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Alleluia:</a:t>
            </a:r>
            <a:endParaRPr lang="en-US" sz="3600" b="1" u="sng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94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4351"/>
            <a:ext cx="9144000" cy="462914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rgbClr val="003399"/>
                </a:solidFill>
                <a:latin typeface="+mj-lt"/>
                <a:cs typeface="Times New Roman" pitchFamily="18" charset="0"/>
              </a:rPr>
              <a:t>Đức Giê-su Ki-tô vốn giàu sang phú quý, nhưng đã trở nên khó nghèo, để lấy cái nghèo của mình mà làm cho anh em trở nên giàu có.</a:t>
            </a:r>
            <a:endParaRPr lang="en-US" sz="5400" b="1">
              <a:solidFill>
                <a:srgbClr val="003399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28889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>
                <a:solidFill>
                  <a:srgbClr val="C00000"/>
                </a:solidFill>
                <a:latin typeface="+mj-lt"/>
                <a:cs typeface="Times New Roman" pitchFamily="18" charset="0"/>
              </a:rPr>
              <a:t>Alleluia-Alleluia:</a:t>
            </a:r>
          </a:p>
        </p:txBody>
      </p:sp>
      <p:sp>
        <p:nvSpPr>
          <p:cNvPr id="4" name="Rectangle 3"/>
          <p:cNvSpPr/>
          <p:nvPr/>
        </p:nvSpPr>
        <p:spPr>
          <a:xfrm>
            <a:off x="6690200" y="4501733"/>
            <a:ext cx="16642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b="1" u="sng">
                <a:solidFill>
                  <a:srgbClr val="C00000"/>
                </a:solidFill>
                <a:latin typeface="+mj-lt"/>
                <a:cs typeface="Times New Roman" pitchFamily="18" charset="0"/>
              </a:rPr>
              <a:t>Alleluia:</a:t>
            </a:r>
          </a:p>
        </p:txBody>
      </p:sp>
    </p:spTree>
    <p:extLst>
      <p:ext uri="{BB962C8B-B14F-4D97-AF65-F5344CB8AC3E}">
        <p14:creationId xmlns:p14="http://schemas.microsoft.com/office/powerpoint/2010/main" val="94405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407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34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923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407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45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394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endParaRPr lang="en-US" sz="4400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endParaRPr lang="en-US" sz="4400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r>
              <a:rPr lang="en-US" sz="4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THỨ BA</a:t>
            </a:r>
          </a:p>
          <a:p>
            <a:r>
              <a:rPr lang="vi-VN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SAU CHÚA NHẬT </a:t>
            </a:r>
            <a:r>
              <a:rPr lang="vi-VN" sz="4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X</a:t>
            </a:r>
            <a:r>
              <a:rPr lang="en-US" sz="4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XXI</a:t>
            </a:r>
            <a:br>
              <a:rPr lang="en-US" sz="4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</a:br>
            <a:r>
              <a:rPr lang="vi-VN" sz="4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THƯỜNG </a:t>
            </a:r>
            <a:r>
              <a:rPr lang="vi-VN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NIÊN</a:t>
            </a:r>
          </a:p>
        </p:txBody>
      </p:sp>
    </p:spTree>
    <p:extLst>
      <p:ext uri="{BB962C8B-B14F-4D97-AF65-F5344CB8AC3E}">
        <p14:creationId xmlns:p14="http://schemas.microsoft.com/office/powerpoint/2010/main" val="34638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3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2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2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643</Words>
  <Application>Microsoft Office PowerPoint</Application>
  <PresentationFormat>On-screen Show (16:9)</PresentationFormat>
  <Paragraphs>100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14</vt:i4>
      </vt:variant>
      <vt:variant>
        <vt:lpstr>Slide Titles</vt:lpstr>
      </vt:variant>
      <vt:variant>
        <vt:i4>53</vt:i4>
      </vt:variant>
    </vt:vector>
  </HeadingPairs>
  <TitlesOfParts>
    <vt:vector size="67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10_Office Theme</vt:lpstr>
      <vt:lpstr>12_Office Theme</vt:lpstr>
      <vt:lpstr>8_Office Theme</vt:lpstr>
      <vt:lpstr>11_Office Theme</vt:lpstr>
      <vt:lpstr>36_Default Design</vt:lpstr>
      <vt:lpstr>21_Office Theme</vt:lpstr>
      <vt:lpstr>22_Office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 </vt:lpstr>
      <vt:lpstr> </vt:lpstr>
      <vt:lpstr> </vt:lpstr>
      <vt:lpstr> </vt:lpstr>
      <vt:lpstr> </vt:lpstr>
      <vt:lpstr>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Hung Nam</dc:creator>
  <cp:lastModifiedBy>Hung Nam</cp:lastModifiedBy>
  <cp:revision>96</cp:revision>
  <dcterms:created xsi:type="dcterms:W3CDTF">2022-10-30T00:36:35Z</dcterms:created>
  <dcterms:modified xsi:type="dcterms:W3CDTF">2023-10-28T08:56:24Z</dcterms:modified>
</cp:coreProperties>
</file>