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92" r:id="rId9"/>
    <p:sldMasterId id="2147483804" r:id="rId10"/>
    <p:sldMasterId id="2147483828" r:id="rId11"/>
    <p:sldMasterId id="2147483852" r:id="rId12"/>
    <p:sldMasterId id="2147483936" r:id="rId13"/>
    <p:sldMasterId id="2147483948" r:id="rId14"/>
    <p:sldMasterId id="2147483984" r:id="rId15"/>
    <p:sldMasterId id="2147483996" r:id="rId16"/>
    <p:sldMasterId id="2147484032" r:id="rId17"/>
    <p:sldMasterId id="2147484044" r:id="rId18"/>
    <p:sldMasterId id="2147484056" r:id="rId19"/>
  </p:sldMasterIdLst>
  <p:notesMasterIdLst>
    <p:notesMasterId r:id="rId75"/>
  </p:notesMasterIdLst>
  <p:sldIdLst>
    <p:sldId id="261" r:id="rId20"/>
    <p:sldId id="266" r:id="rId21"/>
    <p:sldId id="256" r:id="rId22"/>
    <p:sldId id="370" r:id="rId23"/>
    <p:sldId id="257" r:id="rId24"/>
    <p:sldId id="258" r:id="rId25"/>
    <p:sldId id="382" r:id="rId26"/>
    <p:sldId id="324" r:id="rId27"/>
    <p:sldId id="259" r:id="rId28"/>
    <p:sldId id="346" r:id="rId29"/>
    <p:sldId id="371" r:id="rId30"/>
    <p:sldId id="349" r:id="rId31"/>
    <p:sldId id="350" r:id="rId32"/>
    <p:sldId id="372" r:id="rId33"/>
    <p:sldId id="351" r:id="rId34"/>
    <p:sldId id="352" r:id="rId35"/>
    <p:sldId id="267" r:id="rId36"/>
    <p:sldId id="373" r:id="rId37"/>
    <p:sldId id="308" r:id="rId38"/>
    <p:sldId id="271" r:id="rId39"/>
    <p:sldId id="359" r:id="rId40"/>
    <p:sldId id="381" r:id="rId41"/>
    <p:sldId id="298" r:id="rId42"/>
    <p:sldId id="289" r:id="rId43"/>
    <p:sldId id="374" r:id="rId44"/>
    <p:sldId id="315" r:id="rId45"/>
    <p:sldId id="291" r:id="rId46"/>
    <p:sldId id="380" r:id="rId47"/>
    <p:sldId id="369" r:id="rId48"/>
    <p:sldId id="313" r:id="rId49"/>
    <p:sldId id="276" r:id="rId50"/>
    <p:sldId id="375" r:id="rId51"/>
    <p:sldId id="321" r:id="rId52"/>
    <p:sldId id="278" r:id="rId53"/>
    <p:sldId id="376" r:id="rId54"/>
    <p:sldId id="327" r:id="rId55"/>
    <p:sldId id="279" r:id="rId56"/>
    <p:sldId id="361" r:id="rId57"/>
    <p:sldId id="377" r:id="rId58"/>
    <p:sldId id="362" r:id="rId59"/>
    <p:sldId id="363" r:id="rId60"/>
    <p:sldId id="368" r:id="rId61"/>
    <p:sldId id="364" r:id="rId62"/>
    <p:sldId id="280" r:id="rId63"/>
    <p:sldId id="378" r:id="rId64"/>
    <p:sldId id="281" r:id="rId65"/>
    <p:sldId id="282" r:id="rId66"/>
    <p:sldId id="329" r:id="rId67"/>
    <p:sldId id="283" r:id="rId68"/>
    <p:sldId id="284" r:id="rId69"/>
    <p:sldId id="379" r:id="rId70"/>
    <p:sldId id="285" r:id="rId71"/>
    <p:sldId id="286" r:id="rId72"/>
    <p:sldId id="331" r:id="rId73"/>
    <p:sldId id="287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0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6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8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2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975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78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23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6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069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38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9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778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93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83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347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46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54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19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95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662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97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1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1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0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013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6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6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760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293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94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20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40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295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45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02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719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2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335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47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88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10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748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854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49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918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7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01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235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189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24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00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75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201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4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81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7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327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3191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965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83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626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92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555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059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0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7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54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608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748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94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727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20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33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294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832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8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385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16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0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971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280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342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39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44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601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3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6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XXXIII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Ngày 21 tháng 11</a:t>
            </a:r>
            <a:b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</a:br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Đức Mẹ Dâng Chúa Giesu</a:t>
            </a:r>
          </a:p>
          <a:p>
            <a: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đền thờ</a:t>
            </a:r>
          </a:p>
          <a:p>
            <a:r>
              <a:rPr lang="en-US" sz="4400" b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Lễ Nhớ</a:t>
            </a:r>
          </a:p>
          <a:p>
            <a: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( sách bài đọc quyển 2 trang 834 )</a:t>
            </a:r>
          </a:p>
        </p:txBody>
      </p:sp>
    </p:spTree>
    <p:extLst>
      <p:ext uri="{BB962C8B-B14F-4D97-AF65-F5344CB8AC3E}">
        <p14:creationId xmlns:p14="http://schemas.microsoft.com/office/powerpoint/2010/main" val="782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7200" b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Lạy Đức Trinh Nữ Maria, Mẹ thật là diễm phúc, vì đã cưu mang Con Chúa Cha hằng hữu.</a:t>
            </a:r>
            <a:endParaRPr lang="en-US" sz="7200" b="1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Phúc thay kẻ lắng nghe và tuân giữ lời Thiên Chúa.</a:t>
            </a:r>
            <a:endParaRPr lang="en-US" sz="7200" b="1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8879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XXIII</a:t>
            </a:r>
            <a:br>
              <a:rPr lang="en-US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Có Chúa nâng đỡ tôi.</a:t>
            </a:r>
            <a:endParaRPr lang="en-US" sz="7200" b="1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 chúa đã yêu thương chúng ta, và sai con của Người đến làm của lễ  đền tội cho chúng ta. </a:t>
            </a:r>
            <a:endParaRPr lang="en-US" sz="6000" b="1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 Cecilia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Trinh nữ, tử đạo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 nhớ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khi thức giấc, con thỏa tình chiêm ngưỡng Thánh Nhan.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</a:t>
            </a:r>
            <a:r>
              <a:rPr lang="vi-VN" sz="5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 </a:t>
            </a:r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 đã chọn anh em từ giữa thế gian, để anh em ra đi, sinh được hoa trái, và hoa trái của anh em tồn tại</a:t>
            </a:r>
            <a:r>
              <a:rPr lang="vi-VN" sz="5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XXXIII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 sống đời hoàn hảo, Ta cho hưởng ơn cứu độ Chúa Trời.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Ngày hôm nay, anh em chớ cứng lòng, nhưng hãy nghe tiếng Chúa. 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Các Thánh Tử Đạo Việt Nam</a:t>
            </a:r>
            <a:endParaRPr lang="en-US" sz="4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 nghẹn ngào ra đi gieo giống, mùa gặt mai sau khắp khởi mừng.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8155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ai bị bách hại vì sống công chính, vì nước trời là của họ.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9748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ca tụng Danh Thánh hiển vinh.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Chiên của tôi thì nghe tiếng tôi; tôi biết chúng, và chúng theo tôi. 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cho con được sống, thánh ý của Ngài, con sẽ tuân theo.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con hoan hỷ vì được Ngài cứu thoát.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Đấng cứu độ chúng ta là Đức Giê-su Ki-tô đã tiêu diệt thần chết, và đã dùng Tin Mừng mà làm sáng tỏ phúc trường sinh. </a:t>
            </a:r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nói: Tôi là ánh sáng thế gian. Ai theo tôi, sẽ nhận được ánh sáng đem lại sự sống. </a:t>
            </a:r>
            <a:endParaRPr lang="en-US" sz="5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434</Words>
  <Application>Microsoft Office PowerPoint</Application>
  <PresentationFormat>On-screen Show (16:9)</PresentationFormat>
  <Paragraphs>83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55</vt:i4>
      </vt:variant>
    </vt:vector>
  </HeadingPairs>
  <TitlesOfParts>
    <vt:vector size="7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12_Office Theme</vt:lpstr>
      <vt:lpstr>8_Office Theme</vt:lpstr>
      <vt:lpstr>11_Office Theme</vt:lpstr>
      <vt:lpstr>9_Office Theme</vt:lpstr>
      <vt:lpstr>19_Office Theme</vt:lpstr>
      <vt:lpstr>20_Office Theme</vt:lpstr>
      <vt:lpstr>23_Office Theme</vt:lpstr>
      <vt:lpstr>24_Office Theme</vt:lpstr>
      <vt:lpstr>27_Office Theme</vt:lpstr>
      <vt:lpstr>7_Office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100</cp:revision>
  <dcterms:created xsi:type="dcterms:W3CDTF">2022-10-30T00:36:35Z</dcterms:created>
  <dcterms:modified xsi:type="dcterms:W3CDTF">2023-10-31T22:50:26Z</dcterms:modified>
</cp:coreProperties>
</file>