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16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theme/theme17.xml" ContentType="application/vnd.openxmlformats-officedocument.theme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theme/theme18.xml" ContentType="application/vnd.openxmlformats-officedocument.theme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theme/theme19.xml" ContentType="application/vnd.openxmlformats-officedocument.theme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theme/theme20.xml" ContentType="application/vnd.openxmlformats-officedocument.theme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theme/theme21.xml" ContentType="application/vnd.openxmlformats-officedocument.theme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theme/theme22.xml" ContentType="application/vnd.openxmlformats-officedocument.theme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theme/theme23.xml" ContentType="application/vnd.openxmlformats-officedocument.theme+xml"/>
  <Override PartName="/ppt/theme/theme2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20" r:id="rId7"/>
    <p:sldMasterId id="2147483768" r:id="rId8"/>
    <p:sldMasterId id="2147483792" r:id="rId9"/>
    <p:sldMasterId id="2147483804" r:id="rId10"/>
    <p:sldMasterId id="2147483840" r:id="rId11"/>
    <p:sldMasterId id="2147483852" r:id="rId12"/>
    <p:sldMasterId id="2147483864" r:id="rId13"/>
    <p:sldMasterId id="2147483876" r:id="rId14"/>
    <p:sldMasterId id="2147483888" r:id="rId15"/>
    <p:sldMasterId id="2147483900" r:id="rId16"/>
    <p:sldMasterId id="2147483912" r:id="rId17"/>
    <p:sldMasterId id="2147483924" r:id="rId18"/>
    <p:sldMasterId id="2147483936" r:id="rId19"/>
    <p:sldMasterId id="2147483948" r:id="rId20"/>
    <p:sldMasterId id="2147483960" r:id="rId21"/>
    <p:sldMasterId id="2147483972" r:id="rId22"/>
    <p:sldMasterId id="2147483984" r:id="rId23"/>
  </p:sldMasterIdLst>
  <p:notesMasterIdLst>
    <p:notesMasterId r:id="rId90"/>
  </p:notesMasterIdLst>
  <p:sldIdLst>
    <p:sldId id="261" r:id="rId24"/>
    <p:sldId id="266" r:id="rId25"/>
    <p:sldId id="256" r:id="rId26"/>
    <p:sldId id="326" r:id="rId27"/>
    <p:sldId id="257" r:id="rId28"/>
    <p:sldId id="258" r:id="rId29"/>
    <p:sldId id="327" r:id="rId30"/>
    <p:sldId id="350" r:id="rId31"/>
    <p:sldId id="351" r:id="rId32"/>
    <p:sldId id="259" r:id="rId33"/>
    <p:sldId id="267" r:id="rId34"/>
    <p:sldId id="328" r:id="rId35"/>
    <p:sldId id="308" r:id="rId36"/>
    <p:sldId id="271" r:id="rId37"/>
    <p:sldId id="329" r:id="rId38"/>
    <p:sldId id="348" r:id="rId39"/>
    <p:sldId id="349" r:id="rId40"/>
    <p:sldId id="298" r:id="rId41"/>
    <p:sldId id="289" r:id="rId42"/>
    <p:sldId id="330" r:id="rId43"/>
    <p:sldId id="322" r:id="rId44"/>
    <p:sldId id="291" r:id="rId45"/>
    <p:sldId id="331" r:id="rId46"/>
    <p:sldId id="347" r:id="rId47"/>
    <p:sldId id="346" r:id="rId48"/>
    <p:sldId id="313" r:id="rId49"/>
    <p:sldId id="338" r:id="rId50"/>
    <p:sldId id="358" r:id="rId51"/>
    <p:sldId id="359" r:id="rId52"/>
    <p:sldId id="360" r:id="rId53"/>
    <p:sldId id="361" r:id="rId54"/>
    <p:sldId id="362" r:id="rId55"/>
    <p:sldId id="363" r:id="rId56"/>
    <p:sldId id="364" r:id="rId57"/>
    <p:sldId id="365" r:id="rId58"/>
    <p:sldId id="339" r:id="rId59"/>
    <p:sldId id="340" r:id="rId60"/>
    <p:sldId id="341" r:id="rId61"/>
    <p:sldId id="344" r:id="rId62"/>
    <p:sldId id="345" r:id="rId63"/>
    <p:sldId id="342" r:id="rId64"/>
    <p:sldId id="343" r:id="rId65"/>
    <p:sldId id="276" r:id="rId66"/>
    <p:sldId id="332" r:id="rId67"/>
    <p:sldId id="323" r:id="rId68"/>
    <p:sldId id="278" r:id="rId69"/>
    <p:sldId id="333" r:id="rId70"/>
    <p:sldId id="352" r:id="rId71"/>
    <p:sldId id="353" r:id="rId72"/>
    <p:sldId id="279" r:id="rId73"/>
    <p:sldId id="280" r:id="rId74"/>
    <p:sldId id="334" r:id="rId75"/>
    <p:sldId id="324" r:id="rId76"/>
    <p:sldId id="282" r:id="rId77"/>
    <p:sldId id="335" r:id="rId78"/>
    <p:sldId id="354" r:id="rId79"/>
    <p:sldId id="355" r:id="rId80"/>
    <p:sldId id="283" r:id="rId81"/>
    <p:sldId id="284" r:id="rId82"/>
    <p:sldId id="336" r:id="rId83"/>
    <p:sldId id="325" r:id="rId84"/>
    <p:sldId id="286" r:id="rId85"/>
    <p:sldId id="337" r:id="rId86"/>
    <p:sldId id="356" r:id="rId87"/>
    <p:sldId id="357" r:id="rId88"/>
    <p:sldId id="287" r:id="rId89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73" autoAdjust="0"/>
    <p:restoredTop sz="94693" autoAdjust="0"/>
  </p:normalViewPr>
  <p:slideViewPr>
    <p:cSldViewPr>
      <p:cViewPr>
        <p:scale>
          <a:sx n="150" d="100"/>
          <a:sy n="150" d="100"/>
        </p:scale>
        <p:origin x="-898" y="-269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3442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3.xml"/><Relationship Id="rId39" Type="http://schemas.openxmlformats.org/officeDocument/2006/relationships/slide" Target="slides/slide16.xml"/><Relationship Id="rId21" Type="http://schemas.openxmlformats.org/officeDocument/2006/relationships/slideMaster" Target="slideMasters/slideMaster21.xml"/><Relationship Id="rId34" Type="http://schemas.openxmlformats.org/officeDocument/2006/relationships/slide" Target="slides/slide11.xml"/><Relationship Id="rId42" Type="http://schemas.openxmlformats.org/officeDocument/2006/relationships/slide" Target="slides/slide19.xml"/><Relationship Id="rId47" Type="http://schemas.openxmlformats.org/officeDocument/2006/relationships/slide" Target="slides/slide24.xml"/><Relationship Id="rId50" Type="http://schemas.openxmlformats.org/officeDocument/2006/relationships/slide" Target="slides/slide27.xml"/><Relationship Id="rId55" Type="http://schemas.openxmlformats.org/officeDocument/2006/relationships/slide" Target="slides/slide32.xml"/><Relationship Id="rId63" Type="http://schemas.openxmlformats.org/officeDocument/2006/relationships/slide" Target="slides/slide40.xml"/><Relationship Id="rId68" Type="http://schemas.openxmlformats.org/officeDocument/2006/relationships/slide" Target="slides/slide45.xml"/><Relationship Id="rId76" Type="http://schemas.openxmlformats.org/officeDocument/2006/relationships/slide" Target="slides/slide53.xml"/><Relationship Id="rId84" Type="http://schemas.openxmlformats.org/officeDocument/2006/relationships/slide" Target="slides/slide61.xml"/><Relationship Id="rId89" Type="http://schemas.openxmlformats.org/officeDocument/2006/relationships/slide" Target="slides/slide66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48.xml"/><Relationship Id="rId9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" Target="slides/slide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.xml"/><Relationship Id="rId32" Type="http://schemas.openxmlformats.org/officeDocument/2006/relationships/slide" Target="slides/slide9.xml"/><Relationship Id="rId37" Type="http://schemas.openxmlformats.org/officeDocument/2006/relationships/slide" Target="slides/slide14.xml"/><Relationship Id="rId40" Type="http://schemas.openxmlformats.org/officeDocument/2006/relationships/slide" Target="slides/slide17.xml"/><Relationship Id="rId45" Type="http://schemas.openxmlformats.org/officeDocument/2006/relationships/slide" Target="slides/slide22.xml"/><Relationship Id="rId53" Type="http://schemas.openxmlformats.org/officeDocument/2006/relationships/slide" Target="slides/slide30.xml"/><Relationship Id="rId58" Type="http://schemas.openxmlformats.org/officeDocument/2006/relationships/slide" Target="slides/slide35.xml"/><Relationship Id="rId66" Type="http://schemas.openxmlformats.org/officeDocument/2006/relationships/slide" Target="slides/slide43.xml"/><Relationship Id="rId74" Type="http://schemas.openxmlformats.org/officeDocument/2006/relationships/slide" Target="slides/slide51.xml"/><Relationship Id="rId79" Type="http://schemas.openxmlformats.org/officeDocument/2006/relationships/slide" Target="slides/slide56.xml"/><Relationship Id="rId87" Type="http://schemas.openxmlformats.org/officeDocument/2006/relationships/slide" Target="slides/slide64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38.xml"/><Relationship Id="rId82" Type="http://schemas.openxmlformats.org/officeDocument/2006/relationships/slide" Target="slides/slide59.xml"/><Relationship Id="rId90" Type="http://schemas.openxmlformats.org/officeDocument/2006/relationships/notesMaster" Target="notesMasters/notesMaster1.xml"/><Relationship Id="rId19" Type="http://schemas.openxmlformats.org/officeDocument/2006/relationships/slideMaster" Target="slideMasters/slideMaster1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" Target="slides/slide4.xml"/><Relationship Id="rId30" Type="http://schemas.openxmlformats.org/officeDocument/2006/relationships/slide" Target="slides/slide7.xml"/><Relationship Id="rId35" Type="http://schemas.openxmlformats.org/officeDocument/2006/relationships/slide" Target="slides/slide12.xml"/><Relationship Id="rId43" Type="http://schemas.openxmlformats.org/officeDocument/2006/relationships/slide" Target="slides/slide20.xml"/><Relationship Id="rId48" Type="http://schemas.openxmlformats.org/officeDocument/2006/relationships/slide" Target="slides/slide25.xml"/><Relationship Id="rId56" Type="http://schemas.openxmlformats.org/officeDocument/2006/relationships/slide" Target="slides/slide33.xml"/><Relationship Id="rId64" Type="http://schemas.openxmlformats.org/officeDocument/2006/relationships/slide" Target="slides/slide41.xml"/><Relationship Id="rId69" Type="http://schemas.openxmlformats.org/officeDocument/2006/relationships/slide" Target="slides/slide46.xml"/><Relationship Id="rId77" Type="http://schemas.openxmlformats.org/officeDocument/2006/relationships/slide" Target="slides/slide54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28.xml"/><Relationship Id="rId72" Type="http://schemas.openxmlformats.org/officeDocument/2006/relationships/slide" Target="slides/slide49.xml"/><Relationship Id="rId80" Type="http://schemas.openxmlformats.org/officeDocument/2006/relationships/slide" Target="slides/slide57.xml"/><Relationship Id="rId85" Type="http://schemas.openxmlformats.org/officeDocument/2006/relationships/slide" Target="slides/slide62.xml"/><Relationship Id="rId9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2.xml"/><Relationship Id="rId33" Type="http://schemas.openxmlformats.org/officeDocument/2006/relationships/slide" Target="slides/slide10.xml"/><Relationship Id="rId38" Type="http://schemas.openxmlformats.org/officeDocument/2006/relationships/slide" Target="slides/slide15.xml"/><Relationship Id="rId46" Type="http://schemas.openxmlformats.org/officeDocument/2006/relationships/slide" Target="slides/slide23.xml"/><Relationship Id="rId59" Type="http://schemas.openxmlformats.org/officeDocument/2006/relationships/slide" Target="slides/slide36.xml"/><Relationship Id="rId67" Type="http://schemas.openxmlformats.org/officeDocument/2006/relationships/slide" Target="slides/slide44.xml"/><Relationship Id="rId20" Type="http://schemas.openxmlformats.org/officeDocument/2006/relationships/slideMaster" Target="slideMasters/slideMaster20.xml"/><Relationship Id="rId41" Type="http://schemas.openxmlformats.org/officeDocument/2006/relationships/slide" Target="slides/slide18.xml"/><Relationship Id="rId54" Type="http://schemas.openxmlformats.org/officeDocument/2006/relationships/slide" Target="slides/slide31.xml"/><Relationship Id="rId62" Type="http://schemas.openxmlformats.org/officeDocument/2006/relationships/slide" Target="slides/slide39.xml"/><Relationship Id="rId70" Type="http://schemas.openxmlformats.org/officeDocument/2006/relationships/slide" Target="slides/slide47.xml"/><Relationship Id="rId75" Type="http://schemas.openxmlformats.org/officeDocument/2006/relationships/slide" Target="slides/slide52.xml"/><Relationship Id="rId83" Type="http://schemas.openxmlformats.org/officeDocument/2006/relationships/slide" Target="slides/slide60.xml"/><Relationship Id="rId88" Type="http://schemas.openxmlformats.org/officeDocument/2006/relationships/slide" Target="slides/slide65.xml"/><Relationship Id="rId9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" Target="slides/slide5.xml"/><Relationship Id="rId36" Type="http://schemas.openxmlformats.org/officeDocument/2006/relationships/slide" Target="slides/slide13.xml"/><Relationship Id="rId49" Type="http://schemas.openxmlformats.org/officeDocument/2006/relationships/slide" Target="slides/slide26.xml"/><Relationship Id="rId57" Type="http://schemas.openxmlformats.org/officeDocument/2006/relationships/slide" Target="slides/slide34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8.xml"/><Relationship Id="rId44" Type="http://schemas.openxmlformats.org/officeDocument/2006/relationships/slide" Target="slides/slide21.xml"/><Relationship Id="rId52" Type="http://schemas.openxmlformats.org/officeDocument/2006/relationships/slide" Target="slides/slide29.xml"/><Relationship Id="rId60" Type="http://schemas.openxmlformats.org/officeDocument/2006/relationships/slide" Target="slides/slide37.xml"/><Relationship Id="rId65" Type="http://schemas.openxmlformats.org/officeDocument/2006/relationships/slide" Target="slides/slide42.xml"/><Relationship Id="rId73" Type="http://schemas.openxmlformats.org/officeDocument/2006/relationships/slide" Target="slides/slide50.xml"/><Relationship Id="rId78" Type="http://schemas.openxmlformats.org/officeDocument/2006/relationships/slide" Target="slides/slide55.xml"/><Relationship Id="rId81" Type="http://schemas.openxmlformats.org/officeDocument/2006/relationships/slide" Target="slides/slide58.xml"/><Relationship Id="rId86" Type="http://schemas.openxmlformats.org/officeDocument/2006/relationships/slide" Target="slides/slide63.xml"/><Relationship Id="rId94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2D375B-612C-4207-8D39-3F054B08B417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BDD0A1-759E-4490-BC96-EE7445A3C7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0360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6214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56425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CD05D-9052-427B-A3CD-A712CE25A29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E0D67-A323-484C-BA12-172FF4BD7F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60373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CD05D-9052-427B-A3CD-A712CE25A29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E0D67-A323-484C-BA12-172FF4BD7F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5800317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CD05D-9052-427B-A3CD-A712CE25A29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E0D67-A323-484C-BA12-172FF4BD7F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9944543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CD05D-9052-427B-A3CD-A712CE25A29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E0D67-A323-484C-BA12-172FF4BD7F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9912658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CD05D-9052-427B-A3CD-A712CE25A29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E0D67-A323-484C-BA12-172FF4BD7F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4384288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CD05D-9052-427B-A3CD-A712CE25A29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E0D67-A323-484C-BA12-172FF4BD7F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9743895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CD05D-9052-427B-A3CD-A712CE25A29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E0D67-A323-484C-BA12-172FF4BD7F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044619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CD05D-9052-427B-A3CD-A712CE25A29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E0D67-A323-484C-BA12-172FF4BD7F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2263027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CD05D-9052-427B-A3CD-A712CE25A29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E0D67-A323-484C-BA12-172FF4BD7F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7130197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CD05D-9052-427B-A3CD-A712CE25A29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E0D67-A323-484C-BA12-172FF4BD7F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84717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972468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CD05D-9052-427B-A3CD-A712CE25A29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E0D67-A323-484C-BA12-172FF4BD7F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9591815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2932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0595445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3019013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6412410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8849247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6251503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317990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711957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8202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10/23/2023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4319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0614833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8650436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5167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6821818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9870901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8069378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3438656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2372502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4525871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4229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10/23/2023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1854362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6283618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0388110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905641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21960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4903939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6550163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5830107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8194845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3833651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03734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10/23/2023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9094831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2076449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8001399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5844614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531012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05419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1582915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7436541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7947219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2453133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54153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10/23/2023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183623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5877622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5606990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816520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4218075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4022785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66498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1493134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0782465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0267443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60836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10/23/2023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5058084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698601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2634769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0066294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7152519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9414080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5756035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17985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4061823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9590290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80119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10/23/2023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8749520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584219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0861521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008090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8715512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477738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969448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8273727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71436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4177577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5641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10/23/2023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9923305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8281343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1151286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7303693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899767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1307322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6765135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653956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2220189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57876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93682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10/23/2023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3403375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4317113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2440605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8781498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0265238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4738433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5028436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6243709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0302719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4081624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10104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2922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10/23/2023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4201626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7740193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5373234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9314089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6847562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8841992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6096746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2091739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2329011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7292033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5772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10/23/2023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9192309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0910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9403351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0009016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9725924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0005895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8220071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9238685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0675504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8345201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01418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10/23/2023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7872779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9932315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0910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9403351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0009016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9725924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0005895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8220071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9238685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0675504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834520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10/23/2023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2496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0141895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9932315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0910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9403351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0009016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9725924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0005895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8220071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9238685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067550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10/23/2023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37638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8345201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0141895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9932315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4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B6AECE-F762-405E-A9F9-80749D3B17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194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36BCFC-0261-44C7-B52D-A98F9B981B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883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2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882164-64AF-4813-9BBB-7A12F931FA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238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709D22-BAB0-4F79-B0C6-3A5AD06398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767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B6C1C5-E091-4325-A7FB-826ADBD54A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957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A115E5-8745-4216-9AE1-5F2F4097CA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930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ACC6D-1749-434E-8C30-49D0F452E8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917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10/23/2023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21114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10/23/2023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71005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10/23/2023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201939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10/23/2023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162829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10/23/2023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53760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14237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10/23/2023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2668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10/23/2023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931568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10/23/2023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710824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10/23/2023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265359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10/23/2023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89194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10/23/2023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300618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10/23/2023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283975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10/23/2023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680213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10/23/2023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878095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10/23/2023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8439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74593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10/23/2023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725382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10/23/2023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537117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10/23/2023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565456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10/23/2023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68390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10/23/2023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702339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10/23/2023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1132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10/23/2023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757310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10/23/2023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530915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10/23/2023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987120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10/23/2023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2994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70856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10/23/2023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838366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10/23/2023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163718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10/23/2023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844066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10/23/2023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269191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10/23/2023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63494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10/23/2023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356143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10/23/2023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88618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10/23/2023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360010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10/23/2023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004996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10/23/2023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52421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42569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10/23/2023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243525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10/23/2023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931864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10/23/2023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056087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10/23/2023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138172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10/23/2023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909100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10/23/2023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468224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10/23/2023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846074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10/23/2023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09290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10/23/2023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185611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10/23/2023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1639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93195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10/23/2023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39269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10/23/2023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481728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10/23/2023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030205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10/23/2023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994210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10/23/2023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492899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10/23/2023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021748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10/23/2023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617194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10/23/2023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186813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23578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42666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62760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287167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401012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378570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482840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673619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203997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084788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132415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518793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93892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07230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854560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960699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743278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737795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5831726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7660765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388777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955404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692352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92369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4.xml"/><Relationship Id="rId3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83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78.xml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11" Type="http://schemas.openxmlformats.org/officeDocument/2006/relationships/slideLayout" Target="../slideLayouts/slideLayout187.xml"/><Relationship Id="rId5" Type="http://schemas.openxmlformats.org/officeDocument/2006/relationships/slideLayout" Target="../slideLayouts/slideLayout181.xml"/><Relationship Id="rId10" Type="http://schemas.openxmlformats.org/officeDocument/2006/relationships/slideLayout" Target="../slideLayouts/slideLayout186.xml"/><Relationship Id="rId4" Type="http://schemas.openxmlformats.org/officeDocument/2006/relationships/slideLayout" Target="../slideLayouts/slideLayout180.xml"/><Relationship Id="rId9" Type="http://schemas.openxmlformats.org/officeDocument/2006/relationships/slideLayout" Target="../slideLayouts/slideLayout185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5.xml"/><Relationship Id="rId3" Type="http://schemas.openxmlformats.org/officeDocument/2006/relationships/slideLayout" Target="../slideLayouts/slideLayout190.xml"/><Relationship Id="rId7" Type="http://schemas.openxmlformats.org/officeDocument/2006/relationships/slideLayout" Target="../slideLayouts/slideLayout194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89.xml"/><Relationship Id="rId1" Type="http://schemas.openxmlformats.org/officeDocument/2006/relationships/slideLayout" Target="../slideLayouts/slideLayout188.xml"/><Relationship Id="rId6" Type="http://schemas.openxmlformats.org/officeDocument/2006/relationships/slideLayout" Target="../slideLayouts/slideLayout193.xml"/><Relationship Id="rId11" Type="http://schemas.openxmlformats.org/officeDocument/2006/relationships/slideLayout" Target="../slideLayouts/slideLayout198.xml"/><Relationship Id="rId5" Type="http://schemas.openxmlformats.org/officeDocument/2006/relationships/slideLayout" Target="../slideLayouts/slideLayout192.xml"/><Relationship Id="rId10" Type="http://schemas.openxmlformats.org/officeDocument/2006/relationships/slideLayout" Target="../slideLayouts/slideLayout197.xml"/><Relationship Id="rId4" Type="http://schemas.openxmlformats.org/officeDocument/2006/relationships/slideLayout" Target="../slideLayouts/slideLayout191.xml"/><Relationship Id="rId9" Type="http://schemas.openxmlformats.org/officeDocument/2006/relationships/slideLayout" Target="../slideLayouts/slideLayout196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6.xml"/><Relationship Id="rId3" Type="http://schemas.openxmlformats.org/officeDocument/2006/relationships/slideLayout" Target="../slideLayouts/slideLayout201.xml"/><Relationship Id="rId7" Type="http://schemas.openxmlformats.org/officeDocument/2006/relationships/slideLayout" Target="../slideLayouts/slideLayout205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200.xml"/><Relationship Id="rId1" Type="http://schemas.openxmlformats.org/officeDocument/2006/relationships/slideLayout" Target="../slideLayouts/slideLayout199.xml"/><Relationship Id="rId6" Type="http://schemas.openxmlformats.org/officeDocument/2006/relationships/slideLayout" Target="../slideLayouts/slideLayout204.xml"/><Relationship Id="rId11" Type="http://schemas.openxmlformats.org/officeDocument/2006/relationships/slideLayout" Target="../slideLayouts/slideLayout209.xml"/><Relationship Id="rId5" Type="http://schemas.openxmlformats.org/officeDocument/2006/relationships/slideLayout" Target="../slideLayouts/slideLayout203.xml"/><Relationship Id="rId10" Type="http://schemas.openxmlformats.org/officeDocument/2006/relationships/slideLayout" Target="../slideLayouts/slideLayout208.xml"/><Relationship Id="rId4" Type="http://schemas.openxmlformats.org/officeDocument/2006/relationships/slideLayout" Target="../slideLayouts/slideLayout202.xml"/><Relationship Id="rId9" Type="http://schemas.openxmlformats.org/officeDocument/2006/relationships/slideLayout" Target="../slideLayouts/slideLayout20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7.xml"/><Relationship Id="rId3" Type="http://schemas.openxmlformats.org/officeDocument/2006/relationships/slideLayout" Target="../slideLayouts/slideLayout212.xml"/><Relationship Id="rId7" Type="http://schemas.openxmlformats.org/officeDocument/2006/relationships/slideLayout" Target="../slideLayouts/slideLayout216.xml"/><Relationship Id="rId12" Type="http://schemas.openxmlformats.org/officeDocument/2006/relationships/theme" Target="../theme/theme20.xml"/><Relationship Id="rId2" Type="http://schemas.openxmlformats.org/officeDocument/2006/relationships/slideLayout" Target="../slideLayouts/slideLayout211.xml"/><Relationship Id="rId1" Type="http://schemas.openxmlformats.org/officeDocument/2006/relationships/slideLayout" Target="../slideLayouts/slideLayout210.xml"/><Relationship Id="rId6" Type="http://schemas.openxmlformats.org/officeDocument/2006/relationships/slideLayout" Target="../slideLayouts/slideLayout215.xml"/><Relationship Id="rId11" Type="http://schemas.openxmlformats.org/officeDocument/2006/relationships/slideLayout" Target="../slideLayouts/slideLayout220.xml"/><Relationship Id="rId5" Type="http://schemas.openxmlformats.org/officeDocument/2006/relationships/slideLayout" Target="../slideLayouts/slideLayout214.xml"/><Relationship Id="rId10" Type="http://schemas.openxmlformats.org/officeDocument/2006/relationships/slideLayout" Target="../slideLayouts/slideLayout219.xml"/><Relationship Id="rId4" Type="http://schemas.openxmlformats.org/officeDocument/2006/relationships/slideLayout" Target="../slideLayouts/slideLayout213.xml"/><Relationship Id="rId9" Type="http://schemas.openxmlformats.org/officeDocument/2006/relationships/slideLayout" Target="../slideLayouts/slideLayout218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8.xml"/><Relationship Id="rId3" Type="http://schemas.openxmlformats.org/officeDocument/2006/relationships/slideLayout" Target="../slideLayouts/slideLayout223.xml"/><Relationship Id="rId7" Type="http://schemas.openxmlformats.org/officeDocument/2006/relationships/slideLayout" Target="../slideLayouts/slideLayout227.xml"/><Relationship Id="rId12" Type="http://schemas.openxmlformats.org/officeDocument/2006/relationships/theme" Target="../theme/theme21.xml"/><Relationship Id="rId2" Type="http://schemas.openxmlformats.org/officeDocument/2006/relationships/slideLayout" Target="../slideLayouts/slideLayout222.xml"/><Relationship Id="rId1" Type="http://schemas.openxmlformats.org/officeDocument/2006/relationships/slideLayout" Target="../slideLayouts/slideLayout221.xml"/><Relationship Id="rId6" Type="http://schemas.openxmlformats.org/officeDocument/2006/relationships/slideLayout" Target="../slideLayouts/slideLayout226.xml"/><Relationship Id="rId11" Type="http://schemas.openxmlformats.org/officeDocument/2006/relationships/slideLayout" Target="../slideLayouts/slideLayout231.xml"/><Relationship Id="rId5" Type="http://schemas.openxmlformats.org/officeDocument/2006/relationships/slideLayout" Target="../slideLayouts/slideLayout225.xml"/><Relationship Id="rId10" Type="http://schemas.openxmlformats.org/officeDocument/2006/relationships/slideLayout" Target="../slideLayouts/slideLayout230.xml"/><Relationship Id="rId4" Type="http://schemas.openxmlformats.org/officeDocument/2006/relationships/slideLayout" Target="../slideLayouts/slideLayout224.xml"/><Relationship Id="rId9" Type="http://schemas.openxmlformats.org/officeDocument/2006/relationships/slideLayout" Target="../slideLayouts/slideLayout229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9.xml"/><Relationship Id="rId3" Type="http://schemas.openxmlformats.org/officeDocument/2006/relationships/slideLayout" Target="../slideLayouts/slideLayout234.xml"/><Relationship Id="rId7" Type="http://schemas.openxmlformats.org/officeDocument/2006/relationships/slideLayout" Target="../slideLayouts/slideLayout238.xml"/><Relationship Id="rId12" Type="http://schemas.openxmlformats.org/officeDocument/2006/relationships/theme" Target="../theme/theme22.xml"/><Relationship Id="rId2" Type="http://schemas.openxmlformats.org/officeDocument/2006/relationships/slideLayout" Target="../slideLayouts/slideLayout233.xml"/><Relationship Id="rId1" Type="http://schemas.openxmlformats.org/officeDocument/2006/relationships/slideLayout" Target="../slideLayouts/slideLayout232.xml"/><Relationship Id="rId6" Type="http://schemas.openxmlformats.org/officeDocument/2006/relationships/slideLayout" Target="../slideLayouts/slideLayout237.xml"/><Relationship Id="rId11" Type="http://schemas.openxmlformats.org/officeDocument/2006/relationships/slideLayout" Target="../slideLayouts/slideLayout242.xml"/><Relationship Id="rId5" Type="http://schemas.openxmlformats.org/officeDocument/2006/relationships/slideLayout" Target="../slideLayouts/slideLayout236.xml"/><Relationship Id="rId10" Type="http://schemas.openxmlformats.org/officeDocument/2006/relationships/slideLayout" Target="../slideLayouts/slideLayout241.xml"/><Relationship Id="rId4" Type="http://schemas.openxmlformats.org/officeDocument/2006/relationships/slideLayout" Target="../slideLayouts/slideLayout235.xml"/><Relationship Id="rId9" Type="http://schemas.openxmlformats.org/officeDocument/2006/relationships/slideLayout" Target="../slideLayouts/slideLayout240.xml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theme" Target="../theme/theme23.xml"/><Relationship Id="rId3" Type="http://schemas.openxmlformats.org/officeDocument/2006/relationships/slideLayout" Target="../slideLayouts/slideLayout245.xml"/><Relationship Id="rId7" Type="http://schemas.openxmlformats.org/officeDocument/2006/relationships/slideLayout" Target="../slideLayouts/slideLayout249.xml"/><Relationship Id="rId2" Type="http://schemas.openxmlformats.org/officeDocument/2006/relationships/slideLayout" Target="../slideLayouts/slideLayout244.xml"/><Relationship Id="rId1" Type="http://schemas.openxmlformats.org/officeDocument/2006/relationships/slideLayout" Target="../slideLayouts/slideLayout243.xml"/><Relationship Id="rId6" Type="http://schemas.openxmlformats.org/officeDocument/2006/relationships/slideLayout" Target="../slideLayouts/slideLayout248.xml"/><Relationship Id="rId5" Type="http://schemas.openxmlformats.org/officeDocument/2006/relationships/slideLayout" Target="../slideLayouts/slideLayout247.xml"/><Relationship Id="rId4" Type="http://schemas.openxmlformats.org/officeDocument/2006/relationships/slideLayout" Target="../slideLayouts/slideLayout246.xml"/><Relationship Id="rId9" Type="http://schemas.openxmlformats.org/officeDocument/2006/relationships/image" Target="../media/image1.jp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765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CCD05D-9052-427B-A3CD-A712CE25A29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FE0D67-A323-484C-BA12-172FF4BD7F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7343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3659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389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2657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6660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7217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8846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5599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4603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365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10/23/2023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0429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482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482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482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400" b="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400" b="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defRPr sz="1400" b="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363BCF7-B196-4513-AC8D-3A0C7964A06D}" type="slidenum">
              <a:rPr lang="en-US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1495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</p:sldLayoutIdLst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panose="020B060402020202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panose="020B060402020202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panose="020B060402020202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anose="020B0604020202020204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10/23/2023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4459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10/23/2023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8775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10/23/2023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1202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10/23/2023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7472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10/23/2023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6060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3383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1074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4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5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3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2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4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4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4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4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4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4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4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4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99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10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1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6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7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88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endParaRPr lang="en-US" b="1" smtClean="0">
              <a:solidFill>
                <a:srgbClr val="FFFF00"/>
              </a:solidFill>
              <a:effectLst/>
              <a:latin typeface="+mj-lt"/>
              <a:cs typeface="Times New Roman" pitchFamily="18" charset="0"/>
            </a:endParaRPr>
          </a:p>
          <a:p>
            <a:endParaRPr lang="en-US" b="1" smtClean="0">
              <a:solidFill>
                <a:srgbClr val="FFFF00"/>
              </a:solidFill>
              <a:effectLst/>
              <a:latin typeface="+mj-lt"/>
              <a:cs typeface="Times New Roman" pitchFamily="18" charset="0"/>
            </a:endParaRPr>
          </a:p>
          <a:p>
            <a:r>
              <a:rPr lang="en-US" sz="4400" b="1" smtClean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ĐÁP CA </a:t>
            </a:r>
          </a:p>
          <a:p>
            <a:r>
              <a:rPr lang="en-US" sz="4400" b="1" smtClean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SAU CHÚA NHẬT XXXIV</a:t>
            </a:r>
          </a:p>
          <a:p>
            <a:r>
              <a:rPr lang="en-US" sz="4400" b="1" smtClean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THƯỜNG NIÊN</a:t>
            </a:r>
            <a:endParaRPr lang="en-US" sz="4400" b="1">
              <a:solidFill>
                <a:srgbClr val="FFFF00"/>
              </a:solidFill>
              <a:effectLst/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9369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3942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5143500"/>
          </a:xfrm>
        </p:spPr>
        <p:txBody>
          <a:bodyPr>
            <a:normAutofit/>
          </a:bodyPr>
          <a:lstStyle/>
          <a:p>
            <a:endParaRPr lang="en-US" sz="4400" b="1" smtClean="0">
              <a:solidFill>
                <a:srgbClr val="FFFF00"/>
              </a:solidFill>
              <a:effectLst/>
              <a:latin typeface="+mj-lt"/>
              <a:cs typeface="Times New Roman" pitchFamily="18" charset="0"/>
            </a:endParaRPr>
          </a:p>
          <a:p>
            <a:endParaRPr lang="en-US" sz="4400" b="1">
              <a:solidFill>
                <a:srgbClr val="FFFF00"/>
              </a:solidFill>
              <a:effectLst/>
              <a:latin typeface="+mj-lt"/>
              <a:cs typeface="Times New Roman" pitchFamily="18" charset="0"/>
            </a:endParaRPr>
          </a:p>
          <a:p>
            <a:r>
              <a:rPr lang="en-US" sz="4400" b="1" smtClean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THỨ BA</a:t>
            </a:r>
          </a:p>
          <a:p>
            <a:r>
              <a:rPr lang="vi-VN" sz="4400" b="1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SAU CHÚA NHẬT </a:t>
            </a:r>
            <a:r>
              <a:rPr lang="vi-VN" sz="4400" b="1" smtClean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X</a:t>
            </a:r>
            <a:r>
              <a:rPr lang="en-US" sz="4400" b="1" smtClean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XXIV</a:t>
            </a:r>
            <a:br>
              <a:rPr lang="en-US" sz="4400" b="1" smtClean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</a:br>
            <a:r>
              <a:rPr lang="vi-VN" sz="4400" b="1" smtClean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THƯỜNG </a:t>
            </a:r>
            <a:r>
              <a:rPr lang="vi-VN" sz="4400" b="1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NIÊN</a:t>
            </a:r>
          </a:p>
        </p:txBody>
      </p:sp>
    </p:spTree>
    <p:extLst>
      <p:ext uri="{BB962C8B-B14F-4D97-AF65-F5344CB8AC3E}">
        <p14:creationId xmlns:p14="http://schemas.microsoft.com/office/powerpoint/2010/main" val="346386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02"/>
            <a:ext cx="9144000" cy="513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631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819150"/>
            <a:ext cx="9144000" cy="4324350"/>
          </a:xfrm>
        </p:spPr>
        <p:txBody>
          <a:bodyPr>
            <a:normAutofit/>
          </a:bodyPr>
          <a:lstStyle/>
          <a:p>
            <a:pPr algn="just"/>
            <a:r>
              <a:rPr lang="en-US" sz="7200" b="1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Muôn ngàn đời hãy ca tụng suy tôn.</a:t>
            </a:r>
            <a:endParaRPr lang="en-US" sz="7200" b="1">
              <a:solidFill>
                <a:schemeClr val="bg1"/>
              </a:solidFill>
              <a:effectLst/>
              <a:latin typeface="+mj-lt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26670"/>
            <a:ext cx="195919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u="sng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Đáp ca:</a:t>
            </a:r>
            <a:endParaRPr lang="en-US" sz="4400" b="1" u="sng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7045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14351"/>
            <a:ext cx="9144000" cy="4629149"/>
          </a:xfrm>
        </p:spPr>
        <p:txBody>
          <a:bodyPr>
            <a:noAutofit/>
          </a:bodyPr>
          <a:lstStyle/>
          <a:p>
            <a:pPr algn="just"/>
            <a:r>
              <a:rPr lang="vi-VN" sz="6000" b="1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Chúa phán: Hãy trung thành cho đến chết, và Ta sẽ ban cho ngươi triều thiên sự sống. </a:t>
            </a:r>
            <a:endParaRPr lang="en-US" sz="6000" b="1">
              <a:solidFill>
                <a:schemeClr val="bg1"/>
              </a:solidFill>
              <a:effectLst/>
              <a:latin typeface="+mj-lt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0"/>
            <a:ext cx="28889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Alleluia-Alleluia:</a:t>
            </a:r>
          </a:p>
        </p:txBody>
      </p:sp>
      <p:sp>
        <p:nvSpPr>
          <p:cNvPr id="4" name="Rectangle 3"/>
          <p:cNvSpPr/>
          <p:nvPr/>
        </p:nvSpPr>
        <p:spPr>
          <a:xfrm>
            <a:off x="6690200" y="4501733"/>
            <a:ext cx="16642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3600" b="1" u="sng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Alleluia:</a:t>
            </a:r>
          </a:p>
        </p:txBody>
      </p:sp>
    </p:spTree>
    <p:extLst>
      <p:ext uri="{BB962C8B-B14F-4D97-AF65-F5344CB8AC3E}">
        <p14:creationId xmlns:p14="http://schemas.microsoft.com/office/powerpoint/2010/main" val="2457252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02"/>
            <a:ext cx="9144000" cy="513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170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949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640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2816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5143500"/>
          </a:xfrm>
        </p:spPr>
        <p:txBody>
          <a:bodyPr>
            <a:normAutofit/>
          </a:bodyPr>
          <a:lstStyle/>
          <a:p>
            <a:endParaRPr lang="en-US" sz="4400" b="1" smtClean="0">
              <a:solidFill>
                <a:srgbClr val="FFFF00"/>
              </a:solidFill>
              <a:effectLst/>
              <a:latin typeface="+mj-lt"/>
              <a:cs typeface="Times New Roman" pitchFamily="18" charset="0"/>
            </a:endParaRPr>
          </a:p>
          <a:p>
            <a:endParaRPr lang="en-US" sz="4400" b="1">
              <a:solidFill>
                <a:srgbClr val="FFFF00"/>
              </a:solidFill>
              <a:effectLst/>
              <a:latin typeface="+mj-lt"/>
              <a:cs typeface="Times New Roman" pitchFamily="18" charset="0"/>
            </a:endParaRPr>
          </a:p>
          <a:p>
            <a:r>
              <a:rPr lang="en-US" sz="4400" b="1" smtClean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THỨ TƯ</a:t>
            </a:r>
          </a:p>
          <a:p>
            <a:r>
              <a:rPr lang="vi-VN" sz="4400" b="1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SAU CHÚA NHẬT </a:t>
            </a:r>
            <a:r>
              <a:rPr lang="vi-VN" sz="4400" b="1" smtClean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X</a:t>
            </a:r>
            <a:r>
              <a:rPr lang="en-US" sz="4400" b="1" smtClean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XXIV</a:t>
            </a:r>
            <a:endParaRPr lang="vi-VN" sz="4400" b="1">
              <a:solidFill>
                <a:srgbClr val="FFFF00"/>
              </a:solidFill>
              <a:effectLst/>
              <a:latin typeface="+mj-lt"/>
              <a:cs typeface="Times New Roman" pitchFamily="18" charset="0"/>
            </a:endParaRPr>
          </a:p>
          <a:p>
            <a:r>
              <a:rPr lang="vi-VN" sz="4400" b="1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THƯỜNG NIÊN</a:t>
            </a:r>
          </a:p>
        </p:txBody>
      </p:sp>
    </p:spTree>
    <p:extLst>
      <p:ext uri="{BB962C8B-B14F-4D97-AF65-F5344CB8AC3E}">
        <p14:creationId xmlns:p14="http://schemas.microsoft.com/office/powerpoint/2010/main" val="1894614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4606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02"/>
            <a:ext cx="9144000" cy="513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999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819150"/>
            <a:ext cx="9144000" cy="4324350"/>
          </a:xfrm>
        </p:spPr>
        <p:txBody>
          <a:bodyPr>
            <a:normAutofit/>
          </a:bodyPr>
          <a:lstStyle/>
          <a:p>
            <a:pPr algn="just"/>
            <a:r>
              <a:rPr lang="en-US" sz="7200" b="1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Muôn ngàn đời hãy ca tụng suy tôn.</a:t>
            </a:r>
            <a:endParaRPr lang="en-US" sz="7200" b="1">
              <a:solidFill>
                <a:schemeClr val="bg1"/>
              </a:solidFill>
              <a:effectLst/>
              <a:latin typeface="+mj-lt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26670"/>
            <a:ext cx="195919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u="sng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Đáp ca:</a:t>
            </a:r>
            <a:endParaRPr lang="en-US" sz="4400" b="1" u="sng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6634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14351"/>
            <a:ext cx="9144000" cy="4629149"/>
          </a:xfrm>
        </p:spPr>
        <p:txBody>
          <a:bodyPr>
            <a:noAutofit/>
          </a:bodyPr>
          <a:lstStyle/>
          <a:p>
            <a:pPr algn="just"/>
            <a:r>
              <a:rPr lang="vi-VN" sz="5900" b="1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Chúa phán: Hãy trung thành cho đến chết, và Ta sẽ ban cho ngươi triều thiên sự sống.</a:t>
            </a:r>
            <a:endParaRPr lang="en-US" sz="5900" b="1">
              <a:solidFill>
                <a:schemeClr val="bg1"/>
              </a:solidFill>
              <a:effectLst/>
              <a:latin typeface="+mj-lt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0"/>
            <a:ext cx="28889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Alleluia-Alleluia:</a:t>
            </a:r>
          </a:p>
        </p:txBody>
      </p:sp>
      <p:sp>
        <p:nvSpPr>
          <p:cNvPr id="4" name="Rectangle 3"/>
          <p:cNvSpPr/>
          <p:nvPr/>
        </p:nvSpPr>
        <p:spPr>
          <a:xfrm>
            <a:off x="6690200" y="4501733"/>
            <a:ext cx="16642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3600" b="1" u="sng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Alleluia:</a:t>
            </a:r>
          </a:p>
        </p:txBody>
      </p:sp>
    </p:spTree>
    <p:extLst>
      <p:ext uri="{BB962C8B-B14F-4D97-AF65-F5344CB8AC3E}">
        <p14:creationId xmlns:p14="http://schemas.microsoft.com/office/powerpoint/2010/main" val="3653750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02"/>
            <a:ext cx="9144000" cy="513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202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108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108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6403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666750"/>
            <a:ext cx="9144000" cy="4476750"/>
          </a:xfrm>
        </p:spPr>
        <p:txBody>
          <a:bodyPr>
            <a:normAutofit/>
          </a:bodyPr>
          <a:lstStyle/>
          <a:p>
            <a:r>
              <a:rPr lang="en-US" sz="4000" b="1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THỨ NĂM NGÀY 30-11</a:t>
            </a:r>
          </a:p>
          <a:p>
            <a:r>
              <a:rPr lang="vi-VN" sz="4000" b="1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SAU CHÚA NHẬT </a:t>
            </a:r>
            <a:r>
              <a:rPr lang="vi-VN" sz="4000" b="1" smtClean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X</a:t>
            </a:r>
            <a:r>
              <a:rPr lang="en-US" sz="4000" b="1" smtClean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XXIV</a:t>
            </a:r>
            <a:r>
              <a:rPr lang="en-US" sz="4000" b="1">
                <a:solidFill>
                  <a:srgbClr val="FFFF00"/>
                </a:solidFill>
                <a:latin typeface="+mj-lt"/>
                <a:cs typeface="Times New Roman" pitchFamily="18" charset="0"/>
              </a:rPr>
              <a:t> </a:t>
            </a:r>
            <a:r>
              <a:rPr lang="vi-VN" sz="4000" b="1" smtClean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THƯỜNG NIÊN</a:t>
            </a:r>
            <a:endParaRPr lang="en-US" sz="4000" b="1" smtClean="0">
              <a:solidFill>
                <a:srgbClr val="FFFF00"/>
              </a:solidFill>
              <a:effectLst/>
              <a:latin typeface="+mj-lt"/>
              <a:cs typeface="Times New Roman" pitchFamily="18" charset="0"/>
            </a:endParaRPr>
          </a:p>
          <a:p>
            <a:r>
              <a:rPr lang="en-US" sz="4000" b="1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THÁNH ANRE TÔNG ĐỒ</a:t>
            </a:r>
            <a:br>
              <a:rPr lang="en-US" sz="4000" b="1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</a:br>
            <a:r>
              <a:rPr lang="en-US" sz="4000" b="1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LỄ KÍNH</a:t>
            </a:r>
          </a:p>
          <a:p>
            <a:r>
              <a:rPr lang="en-US" sz="4000" b="1" i="1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( sách bài đọc quyển 2 trang 840 )</a:t>
            </a:r>
            <a:endParaRPr lang="vi-VN" sz="4000" b="1" i="1">
              <a:solidFill>
                <a:schemeClr val="bg1"/>
              </a:solidFill>
              <a:effectLst/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4195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/>
            </a:r>
            <a:br>
              <a: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endParaRPr lang="en-US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endParaRPr lang="en-US" sz="3600" b="1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sz="72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KINH VINH DANH</a:t>
            </a:r>
            <a:endParaRPr lang="vi-VN" sz="7200" b="1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961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/>
            </a:r>
            <a:br>
              <a: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endParaRPr lang="en-US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pPr algn="l" eaLnBrk="1" hangingPunct="1">
              <a:lnSpc>
                <a:spcPct val="150000"/>
              </a:lnSpc>
            </a:pPr>
            <a:r>
              <a:rPr lang="en-US" sz="4000" b="1" u="sng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Chủ tế:</a:t>
            </a:r>
            <a:r>
              <a:rPr lang="en-US" sz="40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1" i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Vinh danh Thiên Chúa trên các tầng trời.</a:t>
            </a:r>
            <a:br>
              <a:rPr lang="en-US" sz="5400" b="1" i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</a:br>
            <a:r>
              <a:rPr lang="vi-VN" sz="54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A+B:</a:t>
            </a:r>
            <a:r>
              <a:rPr lang="vi-VN" sz="5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Và bình an dưới thế cho người thiện tâm</a:t>
            </a:r>
            <a:r>
              <a:rPr lang="en-US" sz="5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.</a:t>
            </a:r>
            <a:endParaRPr lang="vi-VN" sz="54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7092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endParaRPr lang="en-US" b="1" smtClean="0">
              <a:solidFill>
                <a:srgbClr val="FFFF00"/>
              </a:solidFill>
              <a:effectLst/>
              <a:latin typeface="+mj-lt"/>
              <a:cs typeface="Times New Roman" pitchFamily="18" charset="0"/>
            </a:endParaRPr>
          </a:p>
          <a:p>
            <a:endParaRPr lang="en-US" b="1" smtClean="0">
              <a:solidFill>
                <a:srgbClr val="FFFF00"/>
              </a:solidFill>
              <a:effectLst/>
              <a:latin typeface="+mj-lt"/>
              <a:cs typeface="Times New Roman" pitchFamily="18" charset="0"/>
            </a:endParaRPr>
          </a:p>
          <a:p>
            <a:r>
              <a:rPr lang="en-US" sz="4400" b="1" smtClean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THỨ HAI</a:t>
            </a:r>
          </a:p>
          <a:p>
            <a:r>
              <a:rPr lang="vi-VN" sz="4400" b="1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SAU CHÚA NHẬT </a:t>
            </a:r>
            <a:r>
              <a:rPr lang="en-US" sz="4400" b="1" smtClean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XXXIV</a:t>
            </a:r>
            <a:endParaRPr lang="vi-VN" sz="4400" b="1">
              <a:solidFill>
                <a:srgbClr val="FFFF00"/>
              </a:solidFill>
              <a:effectLst/>
              <a:latin typeface="+mj-lt"/>
              <a:cs typeface="Times New Roman" pitchFamily="18" charset="0"/>
            </a:endParaRPr>
          </a:p>
          <a:p>
            <a:r>
              <a:rPr lang="vi-VN" sz="4400" b="1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THƯỜNG NIÊN</a:t>
            </a:r>
          </a:p>
        </p:txBody>
      </p:sp>
    </p:spTree>
    <p:extLst>
      <p:ext uri="{BB962C8B-B14F-4D97-AF65-F5344CB8AC3E}">
        <p14:creationId xmlns:p14="http://schemas.microsoft.com/office/powerpoint/2010/main" val="729507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/>
            </a:r>
            <a:br>
              <a: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endParaRPr lang="en-US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pPr algn="l" eaLnBrk="1" hangingPunct="1">
              <a:lnSpc>
                <a:spcPct val="140000"/>
              </a:lnSpc>
            </a:pPr>
            <a:r>
              <a:rPr lang="en-US" sz="5000" b="1" u="sng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A:</a:t>
            </a:r>
            <a:r>
              <a:rPr lang="en-US" sz="5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Chúng con ca ngợi Chúa.</a:t>
            </a:r>
          </a:p>
          <a:p>
            <a:pPr algn="l" eaLnBrk="1" hangingPunct="1">
              <a:lnSpc>
                <a:spcPct val="140000"/>
              </a:lnSpc>
            </a:pPr>
            <a:r>
              <a:rPr lang="en-US" sz="5000" b="1" u="sng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B:</a:t>
            </a:r>
            <a:r>
              <a:rPr lang="en-US" sz="5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Chúng con chúc tụng Chúa. </a:t>
            </a:r>
            <a:br>
              <a:rPr lang="en-US" sz="5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</a:br>
            <a:r>
              <a:rPr lang="en-US" sz="50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A:</a:t>
            </a:r>
            <a:r>
              <a:rPr lang="en-US" sz="5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Chúng con thờ lạy Chúa. </a:t>
            </a:r>
          </a:p>
          <a:p>
            <a:pPr algn="l" eaLnBrk="1" hangingPunct="1">
              <a:lnSpc>
                <a:spcPct val="140000"/>
              </a:lnSpc>
            </a:pPr>
            <a:r>
              <a:rPr lang="en-US" sz="50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B:</a:t>
            </a:r>
            <a:r>
              <a:rPr lang="en-US" sz="5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Chúng con tôn vinh Chúa.</a:t>
            </a:r>
          </a:p>
        </p:txBody>
      </p:sp>
    </p:spTree>
    <p:extLst>
      <p:ext uri="{BB962C8B-B14F-4D97-AF65-F5344CB8AC3E}">
        <p14:creationId xmlns:p14="http://schemas.microsoft.com/office/powerpoint/2010/main" val="664527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/>
            </a:r>
            <a:br>
              <a:rPr lang="en-US" sz="4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endParaRPr lang="en-US" sz="40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-171450"/>
            <a:ext cx="9144000" cy="5314950"/>
          </a:xfrm>
        </p:spPr>
        <p:txBody>
          <a:bodyPr/>
          <a:lstStyle/>
          <a:p>
            <a:pPr marL="0" indent="0" algn="just" eaLnBrk="1" hangingPunct="1">
              <a:lnSpc>
                <a:spcPct val="140000"/>
              </a:lnSpc>
              <a:buFontTx/>
              <a:buNone/>
            </a:pPr>
            <a:r>
              <a:rPr lang="en-US" sz="4800" b="1" u="sng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A:</a:t>
            </a:r>
            <a:r>
              <a:rPr lang="en-US" sz="4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Chúng con cảm tạ Chúa vì vinh quang cao cả Chúa.</a:t>
            </a:r>
          </a:p>
          <a:p>
            <a:pPr marL="0" indent="0" algn="just" eaLnBrk="1" hangingPunct="1">
              <a:lnSpc>
                <a:spcPct val="140000"/>
              </a:lnSpc>
              <a:buFontTx/>
              <a:buNone/>
            </a:pPr>
            <a:r>
              <a:rPr lang="vi-VN" sz="48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B:</a:t>
            </a:r>
            <a:r>
              <a:rPr lang="vi-VN" sz="4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Lạy Chúa là Thiên Chúa, là Vua trên trời, là Chúa Cha toàn năng.</a:t>
            </a:r>
          </a:p>
        </p:txBody>
      </p:sp>
    </p:spTree>
    <p:extLst>
      <p:ext uri="{BB962C8B-B14F-4D97-AF65-F5344CB8AC3E}">
        <p14:creationId xmlns:p14="http://schemas.microsoft.com/office/powerpoint/2010/main" val="1844704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/>
            </a:r>
            <a:br>
              <a:rPr lang="en-US" sz="4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endParaRPr lang="en-US" sz="40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-247650"/>
            <a:ext cx="9144000" cy="5391150"/>
          </a:xfrm>
        </p:spPr>
        <p:txBody>
          <a:bodyPr/>
          <a:lstStyle/>
          <a:p>
            <a:pPr marL="0" indent="0" algn="just" eaLnBrk="1" hangingPunct="1">
              <a:lnSpc>
                <a:spcPct val="145000"/>
              </a:lnSpc>
              <a:buFontTx/>
              <a:buNone/>
            </a:pPr>
            <a:r>
              <a:rPr lang="en-US" sz="4800" b="1" u="sng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A:</a:t>
            </a:r>
            <a:r>
              <a:rPr lang="en-US" sz="4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Lạy con một Thiên Chúa,            </a:t>
            </a:r>
            <a:r>
              <a:rPr lang="en-US" sz="48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Chúa Giêsu Kitô.</a:t>
            </a:r>
          </a:p>
          <a:p>
            <a:pPr marL="0" indent="0" algn="just" eaLnBrk="1" hangingPunct="1">
              <a:lnSpc>
                <a:spcPct val="145000"/>
              </a:lnSpc>
              <a:buFontTx/>
              <a:buNone/>
            </a:pPr>
            <a:r>
              <a:rPr lang="vi-VN" sz="48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B:</a:t>
            </a:r>
            <a:r>
              <a:rPr lang="vi-VN" sz="4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Lạy Chúa là Thiên Chúa, là Chiên Thiên Chúa là Con Đức Chúa Cha.</a:t>
            </a:r>
          </a:p>
        </p:txBody>
      </p:sp>
    </p:spTree>
    <p:extLst>
      <p:ext uri="{BB962C8B-B14F-4D97-AF65-F5344CB8AC3E}">
        <p14:creationId xmlns:p14="http://schemas.microsoft.com/office/powerpoint/2010/main" val="434322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/>
            </a:r>
            <a:br>
              <a:rPr lang="en-US" sz="4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endParaRPr lang="en-US" sz="40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-171450"/>
            <a:ext cx="9144000" cy="5314950"/>
          </a:xfrm>
        </p:spPr>
        <p:txBody>
          <a:bodyPr/>
          <a:lstStyle/>
          <a:p>
            <a:pPr marL="0" indent="0" algn="just" eaLnBrk="1" hangingPunct="1">
              <a:lnSpc>
                <a:spcPct val="145000"/>
              </a:lnSpc>
              <a:buFontTx/>
              <a:buNone/>
            </a:pPr>
            <a:r>
              <a:rPr lang="en-US" sz="5400" b="1" u="sng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A:</a:t>
            </a:r>
            <a:r>
              <a:rPr lang="en-US" sz="5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Chúa xóa tội trần gian, xin thương xót chúng con.</a:t>
            </a:r>
          </a:p>
          <a:p>
            <a:pPr marL="0" indent="0" algn="just" eaLnBrk="1" hangingPunct="1">
              <a:lnSpc>
                <a:spcPct val="145000"/>
              </a:lnSpc>
              <a:buFontTx/>
              <a:buNone/>
            </a:pPr>
            <a:r>
              <a:rPr lang="en-US" sz="5400" b="1" u="sng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B:</a:t>
            </a:r>
            <a:r>
              <a:rPr lang="en-US" sz="5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Chúa xóa tội trần gian, xin nhậm lời chúng con cầu khẩn.</a:t>
            </a:r>
          </a:p>
        </p:txBody>
      </p:sp>
    </p:spTree>
    <p:extLst>
      <p:ext uri="{BB962C8B-B14F-4D97-AF65-F5344CB8AC3E}">
        <p14:creationId xmlns:p14="http://schemas.microsoft.com/office/powerpoint/2010/main" val="1584128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/>
            </a:r>
            <a:br>
              <a:rPr lang="en-US" sz="4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endParaRPr lang="en-US" sz="40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pPr marL="0" indent="0" algn="just" eaLnBrk="1" hangingPunct="1">
              <a:lnSpc>
                <a:spcPct val="150000"/>
              </a:lnSpc>
              <a:buFontTx/>
              <a:buNone/>
            </a:pPr>
            <a:r>
              <a:rPr lang="en-US" sz="4800" b="1" u="sng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A:</a:t>
            </a:r>
            <a:r>
              <a:rPr lang="en-US" sz="4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Chúa ngự bên hữu Đức Chúa Cha, xin thương xót chúng con.</a:t>
            </a:r>
          </a:p>
          <a:p>
            <a:pPr marL="0" indent="0" algn="just" eaLnBrk="1" hangingPunct="1">
              <a:lnSpc>
                <a:spcPct val="150000"/>
              </a:lnSpc>
              <a:buFontTx/>
              <a:buNone/>
            </a:pPr>
            <a:r>
              <a:rPr lang="vi-VN" sz="4800" b="1" u="sng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B:</a:t>
            </a:r>
            <a:r>
              <a:rPr lang="vi-VN" sz="4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Vì lạy </a:t>
            </a:r>
            <a:r>
              <a:rPr lang="vi-VN" sz="48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Chúa Giêsu Kitô, </a:t>
            </a:r>
            <a:r>
              <a:rPr lang="vi-VN" sz="4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chỉ có Chúa là Đấng Thánh.</a:t>
            </a:r>
          </a:p>
        </p:txBody>
      </p:sp>
    </p:spTree>
    <p:extLst>
      <p:ext uri="{BB962C8B-B14F-4D97-AF65-F5344CB8AC3E}">
        <p14:creationId xmlns:p14="http://schemas.microsoft.com/office/powerpoint/2010/main" val="475319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/>
            </a:r>
            <a:br>
              <a:rPr lang="en-US" sz="4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endParaRPr lang="en-US" sz="40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pPr marL="0" indent="0" algn="just" eaLnBrk="1" hangingPunct="1">
              <a:lnSpc>
                <a:spcPct val="140000"/>
              </a:lnSpc>
              <a:buFontTx/>
              <a:buNone/>
            </a:pPr>
            <a:r>
              <a:rPr lang="en-US"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Chỉ có Chúa là Chúa, chỉ có Chúa là đấng tối cao.</a:t>
            </a:r>
          </a:p>
          <a:p>
            <a:pPr marL="0" indent="0" algn="just" eaLnBrk="1" hangingPunct="1">
              <a:lnSpc>
                <a:spcPct val="140000"/>
              </a:lnSpc>
              <a:buFontTx/>
              <a:buNone/>
            </a:pPr>
            <a:r>
              <a:rPr lang="vi-VN" sz="4400" b="1" u="sng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A+</a:t>
            </a:r>
            <a:r>
              <a:rPr lang="en-US" sz="4400" b="1" u="sng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B</a:t>
            </a:r>
            <a:r>
              <a:rPr lang="vi-VN" sz="4400" b="1" u="sng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:</a:t>
            </a:r>
            <a:r>
              <a:rPr lang="vi-VN"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Cùng Đức Chúa Thánh Thần trong vinh quang Đức Chúa Cha. </a:t>
            </a:r>
          </a:p>
          <a:p>
            <a:pPr marL="0" indent="0" algn="just" eaLnBrk="1" hangingPunct="1">
              <a:lnSpc>
                <a:spcPct val="140000"/>
              </a:lnSpc>
              <a:buFontTx/>
              <a:buNone/>
            </a:pPr>
            <a:r>
              <a:rPr lang="vi-VN" sz="4400" b="1" u="sng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Amen.</a:t>
            </a:r>
          </a:p>
        </p:txBody>
      </p:sp>
    </p:spTree>
    <p:extLst>
      <p:ext uri="{BB962C8B-B14F-4D97-AF65-F5344CB8AC3E}">
        <p14:creationId xmlns:p14="http://schemas.microsoft.com/office/powerpoint/2010/main" val="132768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02"/>
            <a:ext cx="9144000" cy="513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157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819150"/>
            <a:ext cx="9144000" cy="4324350"/>
          </a:xfrm>
        </p:spPr>
        <p:txBody>
          <a:bodyPr>
            <a:normAutofit/>
          </a:bodyPr>
          <a:lstStyle/>
          <a:p>
            <a:pPr algn="just"/>
            <a:r>
              <a:rPr lang="en-US" sz="7200" b="1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Tiếng các ngài đã vang dội khắp hoàn cầu.</a:t>
            </a:r>
            <a:endParaRPr lang="en-US" sz="7200" b="1">
              <a:solidFill>
                <a:schemeClr val="bg1"/>
              </a:solidFill>
              <a:effectLst/>
              <a:latin typeface="+mj-lt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26670"/>
            <a:ext cx="195919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u="sng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Đáp ca:</a:t>
            </a:r>
            <a:endParaRPr lang="en-US" sz="4400" b="1" u="sng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3164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14351"/>
            <a:ext cx="9144000" cy="4629149"/>
          </a:xfrm>
        </p:spPr>
        <p:txBody>
          <a:bodyPr>
            <a:noAutofit/>
          </a:bodyPr>
          <a:lstStyle/>
          <a:p>
            <a:pPr algn="just"/>
            <a:r>
              <a:rPr lang="en-US" sz="6600" b="1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Chúa nói: Các anh hãy theo tôi, tôi sẽ làm cho các anh thành những kẻ lưới người như lưới cá</a:t>
            </a:r>
            <a:r>
              <a:rPr lang="vi-VN" sz="6600" b="1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. </a:t>
            </a:r>
            <a:endParaRPr lang="en-US" sz="6600" b="1">
              <a:solidFill>
                <a:schemeClr val="bg1"/>
              </a:solidFill>
              <a:effectLst/>
              <a:latin typeface="+mj-lt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0"/>
            <a:ext cx="28889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Alleluia-Alleluia:</a:t>
            </a:r>
          </a:p>
        </p:txBody>
      </p:sp>
      <p:sp>
        <p:nvSpPr>
          <p:cNvPr id="4" name="Rectangle 3"/>
          <p:cNvSpPr/>
          <p:nvPr/>
        </p:nvSpPr>
        <p:spPr>
          <a:xfrm>
            <a:off x="6690200" y="4501733"/>
            <a:ext cx="16642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3600" b="1" u="sng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Alleluia:</a:t>
            </a:r>
          </a:p>
        </p:txBody>
      </p:sp>
    </p:spTree>
    <p:extLst>
      <p:ext uri="{BB962C8B-B14F-4D97-AF65-F5344CB8AC3E}">
        <p14:creationId xmlns:p14="http://schemas.microsoft.com/office/powerpoint/2010/main" val="2835127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02"/>
            <a:ext cx="9144000" cy="513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437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02"/>
            <a:ext cx="9144000" cy="513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595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108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538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0272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5143500"/>
          </a:xfrm>
        </p:spPr>
        <p:txBody>
          <a:bodyPr>
            <a:normAutofit/>
          </a:bodyPr>
          <a:lstStyle/>
          <a:p>
            <a:endParaRPr lang="en-US" sz="4400" b="1" smtClean="0">
              <a:solidFill>
                <a:srgbClr val="FFFF00"/>
              </a:solidFill>
              <a:effectLst/>
              <a:latin typeface="+mj-lt"/>
              <a:cs typeface="Times New Roman" pitchFamily="18" charset="0"/>
            </a:endParaRPr>
          </a:p>
          <a:p>
            <a:endParaRPr lang="en-US" sz="4400" b="1">
              <a:solidFill>
                <a:srgbClr val="FFFF00"/>
              </a:solidFill>
              <a:effectLst/>
              <a:latin typeface="+mj-lt"/>
              <a:cs typeface="Times New Roman" pitchFamily="18" charset="0"/>
            </a:endParaRPr>
          </a:p>
          <a:p>
            <a:r>
              <a:rPr lang="en-US" sz="4400" b="1" smtClean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THỨ NĂM</a:t>
            </a:r>
          </a:p>
          <a:p>
            <a:r>
              <a:rPr lang="vi-VN" sz="4400" b="1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SAU CHÚA NHẬT </a:t>
            </a:r>
            <a:r>
              <a:rPr lang="vi-VN" sz="4400" b="1" smtClean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X</a:t>
            </a:r>
            <a:r>
              <a:rPr lang="en-US" sz="4400" b="1" smtClean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XXIV</a:t>
            </a:r>
            <a:endParaRPr lang="vi-VN" sz="4400" b="1">
              <a:solidFill>
                <a:srgbClr val="FFFF00"/>
              </a:solidFill>
              <a:effectLst/>
              <a:latin typeface="+mj-lt"/>
              <a:cs typeface="Times New Roman" pitchFamily="18" charset="0"/>
            </a:endParaRPr>
          </a:p>
          <a:p>
            <a:r>
              <a:rPr lang="vi-VN" sz="4400" b="1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THƯỜNG NIÊN</a:t>
            </a:r>
          </a:p>
        </p:txBody>
      </p:sp>
    </p:spTree>
    <p:extLst>
      <p:ext uri="{BB962C8B-B14F-4D97-AF65-F5344CB8AC3E}">
        <p14:creationId xmlns:p14="http://schemas.microsoft.com/office/powerpoint/2010/main" val="263806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02"/>
            <a:ext cx="9144000" cy="513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311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819150"/>
            <a:ext cx="9144000" cy="4324350"/>
          </a:xfrm>
        </p:spPr>
        <p:txBody>
          <a:bodyPr>
            <a:normAutofit/>
          </a:bodyPr>
          <a:lstStyle/>
          <a:p>
            <a:pPr algn="just"/>
            <a:r>
              <a:rPr lang="en-US" sz="7200" b="1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Muôn ngàn đời hãy ca tụng suy tôn.</a:t>
            </a:r>
            <a:endParaRPr lang="en-US" sz="7200" b="1">
              <a:solidFill>
                <a:schemeClr val="bg1"/>
              </a:solidFill>
              <a:effectLst/>
              <a:latin typeface="+mj-lt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26670"/>
            <a:ext cx="195919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u="sng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Đáp ca:</a:t>
            </a:r>
            <a:endParaRPr lang="en-US" sz="4400" b="1" u="sng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6811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14351"/>
            <a:ext cx="9144000" cy="4629149"/>
          </a:xfrm>
        </p:spPr>
        <p:txBody>
          <a:bodyPr>
            <a:noAutofit/>
          </a:bodyPr>
          <a:lstStyle/>
          <a:p>
            <a:pPr algn="just"/>
            <a:r>
              <a:rPr lang="vi-VN" sz="6600" b="1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Anh em hãy đứng thẳng và ngẩng đầu lên, vì anh em sắp được cứu chuộc. </a:t>
            </a:r>
            <a:endParaRPr lang="en-US" sz="6600" b="1">
              <a:solidFill>
                <a:schemeClr val="bg1"/>
              </a:solidFill>
              <a:effectLst/>
              <a:latin typeface="+mj-lt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0"/>
            <a:ext cx="28889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Alleluia-Alleluia:</a:t>
            </a:r>
          </a:p>
        </p:txBody>
      </p:sp>
      <p:sp>
        <p:nvSpPr>
          <p:cNvPr id="4" name="Rectangle 3"/>
          <p:cNvSpPr/>
          <p:nvPr/>
        </p:nvSpPr>
        <p:spPr>
          <a:xfrm>
            <a:off x="6690200" y="4501733"/>
            <a:ext cx="16642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3600" b="1" u="sng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Alleluia:</a:t>
            </a:r>
          </a:p>
        </p:txBody>
      </p:sp>
    </p:spTree>
    <p:extLst>
      <p:ext uri="{BB962C8B-B14F-4D97-AF65-F5344CB8AC3E}">
        <p14:creationId xmlns:p14="http://schemas.microsoft.com/office/powerpoint/2010/main" val="3895668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02"/>
            <a:ext cx="9144000" cy="513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983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949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640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819150"/>
            <a:ext cx="9144000" cy="4324350"/>
          </a:xfrm>
        </p:spPr>
        <p:txBody>
          <a:bodyPr>
            <a:normAutofit/>
          </a:bodyPr>
          <a:lstStyle/>
          <a:p>
            <a:pPr algn="just"/>
            <a:r>
              <a:rPr lang="en-US" sz="7200" b="1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Xin dâng lời khen ngợi suy tôn muôn đời.</a:t>
            </a:r>
            <a:endParaRPr lang="en-US" sz="7200" b="1">
              <a:solidFill>
                <a:schemeClr val="bg1"/>
              </a:solidFill>
              <a:effectLst/>
              <a:latin typeface="+mj-lt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26670"/>
            <a:ext cx="195919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u="sng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Đáp ca:</a:t>
            </a:r>
            <a:endParaRPr lang="en-US" sz="4400" b="1" u="sng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3942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47084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5143500"/>
          </a:xfrm>
        </p:spPr>
        <p:txBody>
          <a:bodyPr>
            <a:normAutofit/>
          </a:bodyPr>
          <a:lstStyle/>
          <a:p>
            <a:endParaRPr lang="en-US" sz="4400" b="1" smtClean="0">
              <a:solidFill>
                <a:srgbClr val="FFFF00"/>
              </a:solidFill>
              <a:effectLst/>
              <a:latin typeface="+mj-lt"/>
              <a:cs typeface="Times New Roman" pitchFamily="18" charset="0"/>
            </a:endParaRPr>
          </a:p>
          <a:p>
            <a:endParaRPr lang="en-US" sz="4400" b="1">
              <a:solidFill>
                <a:srgbClr val="FFFF00"/>
              </a:solidFill>
              <a:effectLst/>
              <a:latin typeface="+mj-lt"/>
              <a:cs typeface="Times New Roman" pitchFamily="18" charset="0"/>
            </a:endParaRPr>
          </a:p>
          <a:p>
            <a:r>
              <a:rPr lang="en-US" sz="4400" b="1" smtClean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THỨ SÁU</a:t>
            </a:r>
          </a:p>
          <a:p>
            <a:r>
              <a:rPr lang="vi-VN" sz="4400" b="1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SAU CHÚA NHẬT </a:t>
            </a:r>
            <a:r>
              <a:rPr lang="vi-VN" sz="4400" b="1" smtClean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X</a:t>
            </a:r>
            <a:r>
              <a:rPr lang="en-US" sz="4400" b="1" smtClean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XXIV</a:t>
            </a:r>
            <a:r>
              <a:rPr lang="vi-VN" sz="4400" b="1" smtClean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 </a:t>
            </a:r>
            <a:endParaRPr lang="vi-VN" sz="4400" b="1">
              <a:solidFill>
                <a:srgbClr val="FFFF00"/>
              </a:solidFill>
              <a:effectLst/>
              <a:latin typeface="+mj-lt"/>
              <a:cs typeface="Times New Roman" pitchFamily="18" charset="0"/>
            </a:endParaRPr>
          </a:p>
          <a:p>
            <a:r>
              <a:rPr lang="vi-VN" sz="4400" b="1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THƯỜNG NIÊN</a:t>
            </a:r>
          </a:p>
        </p:txBody>
      </p:sp>
    </p:spTree>
    <p:extLst>
      <p:ext uri="{BB962C8B-B14F-4D97-AF65-F5344CB8AC3E}">
        <p14:creationId xmlns:p14="http://schemas.microsoft.com/office/powerpoint/2010/main" val="880147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02"/>
            <a:ext cx="9144000" cy="513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94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819150"/>
            <a:ext cx="9144000" cy="4324350"/>
          </a:xfrm>
        </p:spPr>
        <p:txBody>
          <a:bodyPr>
            <a:normAutofit/>
          </a:bodyPr>
          <a:lstStyle/>
          <a:p>
            <a:pPr algn="just"/>
            <a:r>
              <a:rPr lang="en-US" sz="7200" b="1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Muôn ngàn đời hãy ca tụng suy tôn.</a:t>
            </a:r>
            <a:endParaRPr lang="en-US" sz="7200" b="1">
              <a:solidFill>
                <a:schemeClr val="bg1"/>
              </a:solidFill>
              <a:effectLst/>
              <a:latin typeface="+mj-lt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26670"/>
            <a:ext cx="195919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u="sng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Đáp ca:</a:t>
            </a:r>
            <a:endParaRPr lang="en-US" sz="4400" b="1" u="sng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2267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14351"/>
            <a:ext cx="9144000" cy="4629149"/>
          </a:xfrm>
        </p:spPr>
        <p:txBody>
          <a:bodyPr>
            <a:noAutofit/>
          </a:bodyPr>
          <a:lstStyle/>
          <a:p>
            <a:pPr algn="just"/>
            <a:r>
              <a:rPr lang="vi-VN" sz="7200" b="1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Anh em hãy đứng thẳng và ngẩng đầu lên, vì anh em sắp được cứu chuộc</a:t>
            </a:r>
            <a:r>
              <a:rPr lang="vi-VN" sz="7200" b="1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.</a:t>
            </a:r>
            <a:endParaRPr lang="en-US" sz="7200" b="1">
              <a:solidFill>
                <a:schemeClr val="bg1"/>
              </a:solidFill>
              <a:effectLst/>
              <a:latin typeface="+mj-lt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0"/>
            <a:ext cx="28889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Alleluia-Alleluia:</a:t>
            </a:r>
          </a:p>
        </p:txBody>
      </p:sp>
      <p:sp>
        <p:nvSpPr>
          <p:cNvPr id="4" name="Rectangle 3"/>
          <p:cNvSpPr/>
          <p:nvPr/>
        </p:nvSpPr>
        <p:spPr>
          <a:xfrm>
            <a:off x="6690200" y="4501733"/>
            <a:ext cx="16642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3600" b="1" u="sng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Alleluia:</a:t>
            </a:r>
          </a:p>
        </p:txBody>
      </p:sp>
    </p:spTree>
    <p:extLst>
      <p:ext uri="{BB962C8B-B14F-4D97-AF65-F5344CB8AC3E}">
        <p14:creationId xmlns:p14="http://schemas.microsoft.com/office/powerpoint/2010/main" val="2194050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02"/>
            <a:ext cx="9144000" cy="513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37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949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640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5354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5143500"/>
          </a:xfrm>
        </p:spPr>
        <p:txBody>
          <a:bodyPr>
            <a:normAutofit/>
          </a:bodyPr>
          <a:lstStyle/>
          <a:p>
            <a:endParaRPr lang="en-US" sz="4400" b="1" smtClean="0">
              <a:solidFill>
                <a:srgbClr val="FFFF00"/>
              </a:solidFill>
              <a:effectLst/>
              <a:latin typeface="+mj-lt"/>
              <a:cs typeface="Times New Roman" pitchFamily="18" charset="0"/>
            </a:endParaRPr>
          </a:p>
          <a:p>
            <a:endParaRPr lang="en-US" sz="4400" b="1">
              <a:solidFill>
                <a:srgbClr val="FFFF00"/>
              </a:solidFill>
              <a:effectLst/>
              <a:latin typeface="+mj-lt"/>
              <a:cs typeface="Times New Roman" pitchFamily="18" charset="0"/>
            </a:endParaRPr>
          </a:p>
          <a:p>
            <a:r>
              <a:rPr lang="en-US" sz="4400" b="1" smtClean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THỨ BẢY</a:t>
            </a:r>
          </a:p>
          <a:p>
            <a:r>
              <a:rPr lang="vi-VN" sz="4400" b="1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SAU CHÚA NHẬT </a:t>
            </a:r>
            <a:r>
              <a:rPr lang="vi-VN" sz="4400" b="1" smtClean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X</a:t>
            </a:r>
            <a:r>
              <a:rPr lang="en-US" sz="4400" b="1" smtClean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XXIV</a:t>
            </a:r>
            <a:r>
              <a:rPr lang="vi-VN" sz="4400" b="1" smtClean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 </a:t>
            </a:r>
            <a:endParaRPr lang="vi-VN" sz="4400" b="1">
              <a:solidFill>
                <a:srgbClr val="FFFF00"/>
              </a:solidFill>
              <a:effectLst/>
              <a:latin typeface="+mj-lt"/>
              <a:cs typeface="Times New Roman" pitchFamily="18" charset="0"/>
            </a:endParaRPr>
          </a:p>
          <a:p>
            <a:r>
              <a:rPr lang="vi-VN" sz="4400" b="1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THƯỜNG NIÊN</a:t>
            </a:r>
          </a:p>
        </p:txBody>
      </p:sp>
    </p:spTree>
    <p:extLst>
      <p:ext uri="{BB962C8B-B14F-4D97-AF65-F5344CB8AC3E}">
        <p14:creationId xmlns:p14="http://schemas.microsoft.com/office/powerpoint/2010/main" val="2711931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14351"/>
            <a:ext cx="9144000" cy="4629149"/>
          </a:xfrm>
        </p:spPr>
        <p:txBody>
          <a:bodyPr>
            <a:noAutofit/>
          </a:bodyPr>
          <a:lstStyle/>
          <a:p>
            <a:pPr algn="just"/>
            <a:r>
              <a:rPr lang="vi-VN" sz="5900" b="1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Anh em hãy canh thức và hãy sẵn sàng, vì chính giờ phút anh em không ngờ, thì Con Người sẽ đến.</a:t>
            </a:r>
            <a:endParaRPr lang="en-US" sz="5900" b="1">
              <a:solidFill>
                <a:schemeClr val="bg1"/>
              </a:solidFill>
              <a:effectLst/>
              <a:latin typeface="+mj-lt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0"/>
            <a:ext cx="28889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Alleluia-Alleluia:</a:t>
            </a:r>
            <a:endParaRPr lang="en-US" sz="3200" b="1" u="sng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690200" y="4501733"/>
            <a:ext cx="16642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3600" b="1" u="sng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Alleluia:</a:t>
            </a:r>
            <a:endParaRPr lang="en-US" sz="3600" b="1" u="sng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3942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02"/>
            <a:ext cx="9144000" cy="513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140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819150"/>
            <a:ext cx="9144000" cy="4324350"/>
          </a:xfrm>
        </p:spPr>
        <p:txBody>
          <a:bodyPr>
            <a:normAutofit/>
          </a:bodyPr>
          <a:lstStyle/>
          <a:p>
            <a:pPr algn="just"/>
            <a:r>
              <a:rPr lang="en-US" sz="7200" b="1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Muôn ngàn đời hãy ca tụng suy tôn.</a:t>
            </a:r>
            <a:endParaRPr lang="en-US" sz="7200" b="1">
              <a:solidFill>
                <a:schemeClr val="bg1"/>
              </a:solidFill>
              <a:effectLst/>
              <a:latin typeface="+mj-lt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26670"/>
            <a:ext cx="195919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u="sng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Đáp ca:</a:t>
            </a:r>
            <a:endParaRPr lang="en-US" sz="4400" b="1" u="sng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870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14351"/>
            <a:ext cx="9144000" cy="4629149"/>
          </a:xfrm>
        </p:spPr>
        <p:txBody>
          <a:bodyPr>
            <a:noAutofit/>
          </a:bodyPr>
          <a:lstStyle/>
          <a:p>
            <a:pPr algn="just"/>
            <a:r>
              <a:rPr lang="vi-VN" sz="6600" b="1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Anh em hãy tỉnh thức và cầu nguyện luôn, hầu đứng vững trước mặt Con Người. </a:t>
            </a:r>
            <a:endParaRPr lang="en-US" sz="6600" b="1">
              <a:solidFill>
                <a:schemeClr val="bg1"/>
              </a:solidFill>
              <a:effectLst/>
              <a:latin typeface="+mj-lt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0"/>
            <a:ext cx="28889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Alleluia-Alleluia:</a:t>
            </a:r>
          </a:p>
        </p:txBody>
      </p:sp>
      <p:sp>
        <p:nvSpPr>
          <p:cNvPr id="4" name="Rectangle 3"/>
          <p:cNvSpPr/>
          <p:nvPr/>
        </p:nvSpPr>
        <p:spPr>
          <a:xfrm>
            <a:off x="6690200" y="4501733"/>
            <a:ext cx="16642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3600" b="1" u="sng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Alleluia:</a:t>
            </a:r>
          </a:p>
        </p:txBody>
      </p:sp>
    </p:spTree>
    <p:extLst>
      <p:ext uri="{BB962C8B-B14F-4D97-AF65-F5344CB8AC3E}">
        <p14:creationId xmlns:p14="http://schemas.microsoft.com/office/powerpoint/2010/main" val="944058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02"/>
            <a:ext cx="9144000" cy="513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917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949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640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89235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02"/>
            <a:ext cx="9144000" cy="513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14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949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640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1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1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1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1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1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1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0.xml><?xml version="1.0" encoding="utf-8"?>
<a:theme xmlns:a="http://schemas.openxmlformats.org/drawingml/2006/main" name="1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1.xml><?xml version="1.0" encoding="utf-8"?>
<a:theme xmlns:a="http://schemas.openxmlformats.org/drawingml/2006/main" name="2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2.xml><?xml version="1.0" encoding="utf-8"?>
<a:theme xmlns:a="http://schemas.openxmlformats.org/drawingml/2006/main" name="2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3.xml><?xml version="1.0" encoding="utf-8"?>
<a:theme xmlns:a="http://schemas.openxmlformats.org/drawingml/2006/main" name="3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1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589</TotalTime>
  <Words>519</Words>
  <Application>Microsoft Office PowerPoint</Application>
  <PresentationFormat>On-screen Show (16:9)</PresentationFormat>
  <Paragraphs>98</Paragraphs>
  <Slides>66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23</vt:i4>
      </vt:variant>
      <vt:variant>
        <vt:lpstr>Slide Titles</vt:lpstr>
      </vt:variant>
      <vt:variant>
        <vt:i4>66</vt:i4>
      </vt:variant>
    </vt:vector>
  </HeadingPairs>
  <TitlesOfParts>
    <vt:vector size="89" baseType="lpstr">
      <vt:lpstr>Office Theme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10_Office Theme</vt:lpstr>
      <vt:lpstr>12_Office Theme</vt:lpstr>
      <vt:lpstr>8_Office Theme</vt:lpstr>
      <vt:lpstr>7_Office Theme</vt:lpstr>
      <vt:lpstr>9_Office Theme</vt:lpstr>
      <vt:lpstr>11_Office Theme</vt:lpstr>
      <vt:lpstr>13_Office Theme</vt:lpstr>
      <vt:lpstr>14_Office Theme</vt:lpstr>
      <vt:lpstr>15_Office Theme</vt:lpstr>
      <vt:lpstr>16_Office Theme</vt:lpstr>
      <vt:lpstr>17_Office Theme</vt:lpstr>
      <vt:lpstr>18_Office Theme</vt:lpstr>
      <vt:lpstr>19_Office Theme</vt:lpstr>
      <vt:lpstr>20_Office Theme</vt:lpstr>
      <vt:lpstr>21_Office Theme</vt:lpstr>
      <vt:lpstr>36_Default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  <vt:lpstr> </vt:lpstr>
      <vt:lpstr> </vt:lpstr>
      <vt:lpstr> </vt:lpstr>
      <vt:lpstr> </vt:lpstr>
      <vt:lpstr> </vt:lpstr>
      <vt:lpstr> 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Hung Nam</dc:creator>
  <cp:lastModifiedBy>Hung Nam</cp:lastModifiedBy>
  <cp:revision>98</cp:revision>
  <dcterms:created xsi:type="dcterms:W3CDTF">2022-10-30T00:36:35Z</dcterms:created>
  <dcterms:modified xsi:type="dcterms:W3CDTF">2023-10-23T11:50:40Z</dcterms:modified>
</cp:coreProperties>
</file>