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theme/theme15.xml" ContentType="application/vnd.openxmlformats-officedocument.theme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theme/theme16.xml" ContentType="application/vnd.openxmlformats-officedocument.theme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theme/theme1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44" r:id="rId8"/>
    <p:sldMasterId id="2147483756" r:id="rId9"/>
    <p:sldMasterId id="2147483768" r:id="rId10"/>
    <p:sldMasterId id="2147483780" r:id="rId11"/>
    <p:sldMasterId id="2147483792" r:id="rId12"/>
    <p:sldMasterId id="2147483804" r:id="rId13"/>
    <p:sldMasterId id="2147483816" r:id="rId14"/>
    <p:sldMasterId id="2147483840" r:id="rId15"/>
    <p:sldMasterId id="2147483848" r:id="rId16"/>
    <p:sldMasterId id="2147483860" r:id="rId17"/>
  </p:sldMasterIdLst>
  <p:sldIdLst>
    <p:sldId id="261" r:id="rId18"/>
    <p:sldId id="266" r:id="rId19"/>
    <p:sldId id="256" r:id="rId20"/>
    <p:sldId id="315" r:id="rId21"/>
    <p:sldId id="316" r:id="rId22"/>
    <p:sldId id="317" r:id="rId23"/>
    <p:sldId id="318" r:id="rId24"/>
    <p:sldId id="319" r:id="rId25"/>
    <p:sldId id="320" r:id="rId26"/>
    <p:sldId id="321" r:id="rId27"/>
    <p:sldId id="322" r:id="rId28"/>
    <p:sldId id="323" r:id="rId29"/>
    <p:sldId id="289" r:id="rId30"/>
    <p:sldId id="257" r:id="rId31"/>
    <p:sldId id="258" r:id="rId32"/>
    <p:sldId id="290" r:id="rId33"/>
    <p:sldId id="291" r:id="rId34"/>
    <p:sldId id="259" r:id="rId35"/>
    <p:sldId id="267" r:id="rId36"/>
    <p:sldId id="324" r:id="rId37"/>
    <p:sldId id="292" r:id="rId38"/>
    <p:sldId id="268" r:id="rId39"/>
    <p:sldId id="271" r:id="rId40"/>
    <p:sldId id="293" r:id="rId41"/>
    <p:sldId id="294" r:id="rId42"/>
    <p:sldId id="270" r:id="rId43"/>
    <p:sldId id="326" r:id="rId44"/>
    <p:sldId id="325" r:id="rId45"/>
    <p:sldId id="295" r:id="rId46"/>
    <p:sldId id="273" r:id="rId47"/>
    <p:sldId id="274" r:id="rId48"/>
    <p:sldId id="296" r:id="rId49"/>
    <p:sldId id="301" r:id="rId50"/>
    <p:sldId id="275" r:id="rId51"/>
    <p:sldId id="276" r:id="rId52"/>
    <p:sldId id="327" r:id="rId53"/>
    <p:sldId id="297" r:id="rId54"/>
    <p:sldId id="277" r:id="rId55"/>
    <p:sldId id="278" r:id="rId56"/>
    <p:sldId id="298" r:id="rId57"/>
    <p:sldId id="302" r:id="rId58"/>
    <p:sldId id="279" r:id="rId59"/>
    <p:sldId id="280" r:id="rId60"/>
    <p:sldId id="328" r:id="rId61"/>
    <p:sldId id="299" r:id="rId62"/>
    <p:sldId id="281" r:id="rId63"/>
    <p:sldId id="282" r:id="rId64"/>
    <p:sldId id="300" r:id="rId65"/>
    <p:sldId id="303" r:id="rId66"/>
    <p:sldId id="283" r:id="rId67"/>
    <p:sldId id="284" r:id="rId68"/>
    <p:sldId id="329" r:id="rId69"/>
    <p:sldId id="306" r:id="rId70"/>
    <p:sldId id="285" r:id="rId71"/>
    <p:sldId id="286" r:id="rId72"/>
    <p:sldId id="287" r:id="rId73"/>
    <p:sldId id="304" r:id="rId74"/>
    <p:sldId id="305" r:id="rId7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73" autoAdjust="0"/>
    <p:restoredTop sz="94693" autoAdjust="0"/>
  </p:normalViewPr>
  <p:slideViewPr>
    <p:cSldViewPr>
      <p:cViewPr>
        <p:scale>
          <a:sx n="125" d="100"/>
          <a:sy n="125" d="100"/>
        </p:scale>
        <p:origin x="-1618" y="-6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37555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9.xml"/><Relationship Id="rId21" Type="http://schemas.openxmlformats.org/officeDocument/2006/relationships/slide" Target="slides/slide4.xml"/><Relationship Id="rId42" Type="http://schemas.openxmlformats.org/officeDocument/2006/relationships/slide" Target="slides/slide25.xml"/><Relationship Id="rId47" Type="http://schemas.openxmlformats.org/officeDocument/2006/relationships/slide" Target="slides/slide30.xml"/><Relationship Id="rId63" Type="http://schemas.openxmlformats.org/officeDocument/2006/relationships/slide" Target="slides/slide46.xml"/><Relationship Id="rId68" Type="http://schemas.openxmlformats.org/officeDocument/2006/relationships/slide" Target="slides/slide51.xml"/><Relationship Id="rId16" Type="http://schemas.openxmlformats.org/officeDocument/2006/relationships/slideMaster" Target="slideMasters/slideMaster1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7.xml"/><Relationship Id="rId32" Type="http://schemas.openxmlformats.org/officeDocument/2006/relationships/slide" Target="slides/slide15.xml"/><Relationship Id="rId37" Type="http://schemas.openxmlformats.org/officeDocument/2006/relationships/slide" Target="slides/slide20.xml"/><Relationship Id="rId40" Type="http://schemas.openxmlformats.org/officeDocument/2006/relationships/slide" Target="slides/slide23.xml"/><Relationship Id="rId45" Type="http://schemas.openxmlformats.org/officeDocument/2006/relationships/slide" Target="slides/slide28.xml"/><Relationship Id="rId53" Type="http://schemas.openxmlformats.org/officeDocument/2006/relationships/slide" Target="slides/slide36.xml"/><Relationship Id="rId58" Type="http://schemas.openxmlformats.org/officeDocument/2006/relationships/slide" Target="slides/slide41.xml"/><Relationship Id="rId66" Type="http://schemas.openxmlformats.org/officeDocument/2006/relationships/slide" Target="slides/slide49.xml"/><Relationship Id="rId74" Type="http://schemas.openxmlformats.org/officeDocument/2006/relationships/slide" Target="slides/slide57.xml"/><Relationship Id="rId79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44.xml"/><Relationship Id="rId19" Type="http://schemas.openxmlformats.org/officeDocument/2006/relationships/slide" Target="slides/slide2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5.xml"/><Relationship Id="rId27" Type="http://schemas.openxmlformats.org/officeDocument/2006/relationships/slide" Target="slides/slide10.xml"/><Relationship Id="rId30" Type="http://schemas.openxmlformats.org/officeDocument/2006/relationships/slide" Target="slides/slide13.xml"/><Relationship Id="rId35" Type="http://schemas.openxmlformats.org/officeDocument/2006/relationships/slide" Target="slides/slide18.xml"/><Relationship Id="rId43" Type="http://schemas.openxmlformats.org/officeDocument/2006/relationships/slide" Target="slides/slide26.xml"/><Relationship Id="rId48" Type="http://schemas.openxmlformats.org/officeDocument/2006/relationships/slide" Target="slides/slide31.xml"/><Relationship Id="rId56" Type="http://schemas.openxmlformats.org/officeDocument/2006/relationships/slide" Target="slides/slide39.xml"/><Relationship Id="rId64" Type="http://schemas.openxmlformats.org/officeDocument/2006/relationships/slide" Target="slides/slide47.xml"/><Relationship Id="rId69" Type="http://schemas.openxmlformats.org/officeDocument/2006/relationships/slide" Target="slides/slide52.xml"/><Relationship Id="rId77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4.xml"/><Relationship Id="rId72" Type="http://schemas.openxmlformats.org/officeDocument/2006/relationships/slide" Target="slides/slide55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8.xml"/><Relationship Id="rId33" Type="http://schemas.openxmlformats.org/officeDocument/2006/relationships/slide" Target="slides/slide16.xml"/><Relationship Id="rId38" Type="http://schemas.openxmlformats.org/officeDocument/2006/relationships/slide" Target="slides/slide21.xml"/><Relationship Id="rId46" Type="http://schemas.openxmlformats.org/officeDocument/2006/relationships/slide" Target="slides/slide29.xml"/><Relationship Id="rId59" Type="http://schemas.openxmlformats.org/officeDocument/2006/relationships/slide" Target="slides/slide42.xml"/><Relationship Id="rId67" Type="http://schemas.openxmlformats.org/officeDocument/2006/relationships/slide" Target="slides/slide50.xml"/><Relationship Id="rId20" Type="http://schemas.openxmlformats.org/officeDocument/2006/relationships/slide" Target="slides/slide3.xml"/><Relationship Id="rId41" Type="http://schemas.openxmlformats.org/officeDocument/2006/relationships/slide" Target="slides/slide24.xml"/><Relationship Id="rId54" Type="http://schemas.openxmlformats.org/officeDocument/2006/relationships/slide" Target="slides/slide37.xml"/><Relationship Id="rId62" Type="http://schemas.openxmlformats.org/officeDocument/2006/relationships/slide" Target="slides/slide45.xml"/><Relationship Id="rId70" Type="http://schemas.openxmlformats.org/officeDocument/2006/relationships/slide" Target="slides/slide53.xml"/><Relationship Id="rId75" Type="http://schemas.openxmlformats.org/officeDocument/2006/relationships/slide" Target="slides/slide5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6.xml"/><Relationship Id="rId28" Type="http://schemas.openxmlformats.org/officeDocument/2006/relationships/slide" Target="slides/slide11.xml"/><Relationship Id="rId36" Type="http://schemas.openxmlformats.org/officeDocument/2006/relationships/slide" Target="slides/slide19.xml"/><Relationship Id="rId49" Type="http://schemas.openxmlformats.org/officeDocument/2006/relationships/slide" Target="slides/slide32.xml"/><Relationship Id="rId57" Type="http://schemas.openxmlformats.org/officeDocument/2006/relationships/slide" Target="slides/slide40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4.xml"/><Relationship Id="rId44" Type="http://schemas.openxmlformats.org/officeDocument/2006/relationships/slide" Target="slides/slide27.xml"/><Relationship Id="rId52" Type="http://schemas.openxmlformats.org/officeDocument/2006/relationships/slide" Target="slides/slide35.xml"/><Relationship Id="rId60" Type="http://schemas.openxmlformats.org/officeDocument/2006/relationships/slide" Target="slides/slide43.xml"/><Relationship Id="rId65" Type="http://schemas.openxmlformats.org/officeDocument/2006/relationships/slide" Target="slides/slide48.xml"/><Relationship Id="rId73" Type="http://schemas.openxmlformats.org/officeDocument/2006/relationships/slide" Target="slides/slide56.xml"/><Relationship Id="rId78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1.xml"/><Relationship Id="rId39" Type="http://schemas.openxmlformats.org/officeDocument/2006/relationships/slide" Target="slides/slide22.xml"/><Relationship Id="rId34" Type="http://schemas.openxmlformats.org/officeDocument/2006/relationships/slide" Target="slides/slide17.xml"/><Relationship Id="rId50" Type="http://schemas.openxmlformats.org/officeDocument/2006/relationships/slide" Target="slides/slide33.xml"/><Relationship Id="rId55" Type="http://schemas.openxmlformats.org/officeDocument/2006/relationships/slide" Target="slides/slide38.xml"/><Relationship Id="rId76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4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621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5642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189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24187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43526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88960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94198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25378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40658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76155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69253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390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97246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24639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206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83361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34364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31759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74256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44517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38092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17473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3262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319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680649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94728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418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2721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756180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98278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229849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925667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22736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6726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85436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271514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295330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710796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904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52587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630628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13387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957189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48725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6639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09483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563089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752631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182726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935867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367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441962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062204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053010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666861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4526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83623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921515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545346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527388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169850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684974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6AECE-F762-405E-A9F9-80749D3B17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721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6BCFC-0261-44C7-B52D-A98F9B981B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307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82164-64AF-4813-9BBB-7A12F931FA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375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09D22-BAB0-4F79-B0C6-3A5AD06398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29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6C1C5-E091-4325-A7FB-826ADBD54A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38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058084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115E5-8745-4216-9AE1-5F2F4097CA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629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ACC6D-1749-434E-8C30-49D0F452E8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964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6042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028271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425717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663072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281029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201217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763342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2897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749520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485734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280851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826334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9962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227066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200048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562951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374292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035394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6084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923305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43773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664985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336902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1424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403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2922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2016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1923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8727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49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76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2111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1005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0193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6282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376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1423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266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3156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1082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6535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919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0061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8397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8021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7809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439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74593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2538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37117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65456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68390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02339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132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57310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30915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87120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994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70856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38366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63718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44066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69191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63494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56143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8618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60010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04996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242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42569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43525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31864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56087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38172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09100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68224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46074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929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85611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63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93195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9269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81728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30205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94210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92899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21748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17194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86813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189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241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62760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43526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88960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94198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25378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40658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76155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69253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39063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24639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189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07230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24187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43526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88960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94198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25378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40658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76155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69253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39063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246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theme" Target="../theme/theme15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5" Type="http://schemas.openxmlformats.org/officeDocument/2006/relationships/slideLayout" Target="../slideLayouts/slideLayout159.xml"/><Relationship Id="rId4" Type="http://schemas.openxmlformats.org/officeDocument/2006/relationships/slideLayout" Target="../slideLayouts/slideLayout158.xml"/><Relationship Id="rId9" Type="http://schemas.openxmlformats.org/officeDocument/2006/relationships/image" Target="../media/image1.jpg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9.xml"/><Relationship Id="rId3" Type="http://schemas.openxmlformats.org/officeDocument/2006/relationships/slideLayout" Target="../slideLayouts/slideLayout164.xml"/><Relationship Id="rId7" Type="http://schemas.openxmlformats.org/officeDocument/2006/relationships/slideLayout" Target="../slideLayouts/slideLayout168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3.xml"/><Relationship Id="rId1" Type="http://schemas.openxmlformats.org/officeDocument/2006/relationships/slideLayout" Target="../slideLayouts/slideLayout162.xml"/><Relationship Id="rId6" Type="http://schemas.openxmlformats.org/officeDocument/2006/relationships/slideLayout" Target="../slideLayouts/slideLayout167.xml"/><Relationship Id="rId11" Type="http://schemas.openxmlformats.org/officeDocument/2006/relationships/slideLayout" Target="../slideLayouts/slideLayout172.xml"/><Relationship Id="rId5" Type="http://schemas.openxmlformats.org/officeDocument/2006/relationships/slideLayout" Target="../slideLayouts/slideLayout166.xml"/><Relationship Id="rId10" Type="http://schemas.openxmlformats.org/officeDocument/2006/relationships/slideLayout" Target="../slideLayouts/slideLayout171.xml"/><Relationship Id="rId4" Type="http://schemas.openxmlformats.org/officeDocument/2006/relationships/slideLayout" Target="../slideLayouts/slideLayout165.xml"/><Relationship Id="rId9" Type="http://schemas.openxmlformats.org/officeDocument/2006/relationships/slideLayout" Target="../slideLayouts/slideLayout170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0.xml"/><Relationship Id="rId3" Type="http://schemas.openxmlformats.org/officeDocument/2006/relationships/slideLayout" Target="../slideLayouts/slideLayout175.xml"/><Relationship Id="rId7" Type="http://schemas.openxmlformats.org/officeDocument/2006/relationships/slideLayout" Target="../slideLayouts/slideLayout179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4.xml"/><Relationship Id="rId1" Type="http://schemas.openxmlformats.org/officeDocument/2006/relationships/slideLayout" Target="../slideLayouts/slideLayout173.xml"/><Relationship Id="rId6" Type="http://schemas.openxmlformats.org/officeDocument/2006/relationships/slideLayout" Target="../slideLayouts/slideLayout178.xml"/><Relationship Id="rId11" Type="http://schemas.openxmlformats.org/officeDocument/2006/relationships/slideLayout" Target="../slideLayouts/slideLayout183.xml"/><Relationship Id="rId5" Type="http://schemas.openxmlformats.org/officeDocument/2006/relationships/slideLayout" Target="../slideLayouts/slideLayout177.xml"/><Relationship Id="rId10" Type="http://schemas.openxmlformats.org/officeDocument/2006/relationships/slideLayout" Target="../slideLayouts/slideLayout182.xml"/><Relationship Id="rId4" Type="http://schemas.openxmlformats.org/officeDocument/2006/relationships/slideLayout" Target="../slideLayouts/slideLayout176.xml"/><Relationship Id="rId9" Type="http://schemas.openxmlformats.org/officeDocument/2006/relationships/slideLayout" Target="../slideLayouts/slideLayout18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765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755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382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67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729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051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defRPr sz="1400" b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363BCF7-B196-4513-AC8D-3A0C7964A06D}" type="slidenum">
              <a:rPr lang="en-US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188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947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434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429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459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775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202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472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060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755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755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6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6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0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6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7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5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5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5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6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6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6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/>
          <a:p>
            <a:endParaRPr lang="en-US" sz="4000" b="0" dirty="0" smtClean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endParaRPr lang="en-US" sz="4000" b="0" dirty="0" smtClean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r>
              <a:rPr lang="en-US" sz="4000" b="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DÁP CA </a:t>
            </a:r>
          </a:p>
          <a:p>
            <a:r>
              <a:rPr lang="en-US" sz="4000" b="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TRONG TUẦN BÁT NHẬT PHỤC SINH</a:t>
            </a:r>
            <a:endParaRPr lang="en-US" sz="4000" b="0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36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 sz="4000" b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sz="4000" b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marL="0" indent="0" algn="just" eaLnBrk="1" hangingPunct="1">
              <a:lnSpc>
                <a:spcPct val="150000"/>
              </a:lnSpc>
              <a:buFontTx/>
              <a:buNone/>
            </a:pPr>
            <a:r>
              <a:rPr lang="en-US" sz="4800" b="0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A:</a:t>
            </a:r>
            <a:r>
              <a:rPr lang="en-US" sz="4800" b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Chúa ngự bên hữu Đức Chúa Cha, xin thương xót chúng con.</a:t>
            </a:r>
          </a:p>
          <a:p>
            <a:pPr marL="0" indent="0" algn="just" eaLnBrk="1" hangingPunct="1">
              <a:lnSpc>
                <a:spcPct val="150000"/>
              </a:lnSpc>
              <a:buFontTx/>
              <a:buNone/>
            </a:pPr>
            <a:r>
              <a:rPr lang="vi-VN" sz="4800" b="0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B:</a:t>
            </a:r>
            <a:r>
              <a:rPr lang="vi-VN" sz="4800" b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vi-VN" sz="48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Vì lạy Chúa Giêsu Kitô,</a:t>
            </a:r>
            <a:r>
              <a:rPr lang="vi-VN" sz="4800" b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chỉ có Chúa là Đấng Thánh.</a:t>
            </a:r>
          </a:p>
        </p:txBody>
      </p:sp>
    </p:spTree>
    <p:extLst>
      <p:ext uri="{BB962C8B-B14F-4D97-AF65-F5344CB8AC3E}">
        <p14:creationId xmlns:p14="http://schemas.microsoft.com/office/powerpoint/2010/main" val="990687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 sz="4000" b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sz="4000" b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marL="0" indent="0" algn="just" eaLnBrk="1" hangingPunct="1">
              <a:lnSpc>
                <a:spcPct val="140000"/>
              </a:lnSpc>
              <a:buFontTx/>
              <a:buNone/>
            </a:pPr>
            <a:r>
              <a:rPr lang="en-US" sz="4400" b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Chỉ có Chúa là Chúa, chỉ có Chúa là đấng tối cao.</a:t>
            </a:r>
          </a:p>
          <a:p>
            <a:pPr marL="0" indent="0" algn="just" eaLnBrk="1" hangingPunct="1">
              <a:lnSpc>
                <a:spcPct val="140000"/>
              </a:lnSpc>
              <a:buFontTx/>
              <a:buNone/>
            </a:pPr>
            <a:r>
              <a:rPr lang="vi-VN" sz="4400" b="0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A+</a:t>
            </a:r>
            <a:r>
              <a:rPr lang="en-US" sz="4400" b="0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B</a:t>
            </a:r>
            <a:r>
              <a:rPr lang="vi-VN" sz="4400" b="0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:</a:t>
            </a:r>
            <a:r>
              <a:rPr lang="vi-VN" sz="4400" b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Cùng Đức Chúa Thánh Thần trong vinh quang Đức Chúa Cha. </a:t>
            </a:r>
          </a:p>
          <a:p>
            <a:pPr marL="0" indent="0" algn="just" eaLnBrk="1" hangingPunct="1">
              <a:lnSpc>
                <a:spcPct val="140000"/>
              </a:lnSpc>
              <a:buFontTx/>
              <a:buNone/>
            </a:pPr>
            <a:r>
              <a:rPr lang="vi-VN" sz="4400" b="0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Amen.</a:t>
            </a:r>
          </a:p>
        </p:txBody>
      </p:sp>
    </p:spTree>
    <p:extLst>
      <p:ext uri="{BB962C8B-B14F-4D97-AF65-F5344CB8AC3E}">
        <p14:creationId xmlns:p14="http://schemas.microsoft.com/office/powerpoint/2010/main" val="608919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/>
          <a:p>
            <a:endParaRPr lang="en-US" sz="4000" b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endParaRPr lang="en-US" sz="4000" b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r>
              <a:rPr lang="en-US" sz="4000" b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THỨ HAI</a:t>
            </a:r>
          </a:p>
          <a:p>
            <a:r>
              <a:rPr lang="en-US" sz="4000" b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TRONG TUẦN BÁT NHẬT PHỤC SINH</a:t>
            </a:r>
            <a:endParaRPr lang="en-US" sz="4000" b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47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/>
          <a:p>
            <a:endParaRPr lang="en-US" sz="4000" b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endParaRPr lang="en-US" sz="4000" b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r>
              <a:rPr lang="en-US" sz="4000" b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THỨ HAI</a:t>
            </a:r>
          </a:p>
          <a:p>
            <a:r>
              <a:rPr lang="en-US" sz="4000" b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TRONG TUẦN BÁT NHẬT PHỤC SINH</a:t>
            </a:r>
            <a:endParaRPr lang="en-US" sz="4000" b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00" y="209550"/>
            <a:ext cx="8991600" cy="1077218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THIÊN CHÚA ĐÃ LÀM CHO ĐỨC GIÊSU SỐNG LẠI;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VỀ ĐỀU NÀY, TẤT CẢ CHÚNG TÔI XIN LÀM CHỨNG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71800" y="1445752"/>
            <a:ext cx="60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rgbClr val="FFFF00"/>
                </a:solidFill>
              </a:rPr>
              <a:t>Bài trích sách Công Vụ Tông Đồ</a:t>
            </a:r>
            <a:endParaRPr lang="en-US" sz="320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23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19150"/>
            <a:ext cx="9144000" cy="4324350"/>
          </a:xfrm>
        </p:spPr>
        <p:txBody>
          <a:bodyPr>
            <a:normAutofit/>
          </a:bodyPr>
          <a:lstStyle/>
          <a:p>
            <a:pPr algn="just"/>
            <a:r>
              <a:rPr lang="en-US" sz="7200" b="0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Lạy</a:t>
            </a:r>
            <a:r>
              <a:rPr lang="en-US" sz="7200" b="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Chúa</a:t>
            </a:r>
            <a:r>
              <a:rPr lang="en-US" sz="7200" b="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Trời</a:t>
            </a:r>
            <a:r>
              <a:rPr lang="en-US" sz="7200" b="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, </a:t>
            </a:r>
            <a:r>
              <a:rPr lang="en-US" sz="7200" b="0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xin</a:t>
            </a:r>
            <a:r>
              <a:rPr lang="en-US" sz="7200" b="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giữ</a:t>
            </a:r>
            <a:r>
              <a:rPr lang="en-US" sz="7200" b="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gìn</a:t>
            </a:r>
            <a:r>
              <a:rPr lang="en-US" sz="7200" b="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con, </a:t>
            </a:r>
            <a:r>
              <a:rPr lang="en-US" sz="7200" b="0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vì</a:t>
            </a:r>
            <a:r>
              <a:rPr lang="en-US" sz="7200" b="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bên</a:t>
            </a:r>
            <a:r>
              <a:rPr lang="en-US" sz="7200" b="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Ngài</a:t>
            </a:r>
            <a:r>
              <a:rPr lang="en-US" sz="7200" b="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con </a:t>
            </a:r>
            <a:r>
              <a:rPr lang="en-US" sz="7200" b="0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đang</a:t>
            </a:r>
            <a:r>
              <a:rPr lang="en-US" sz="7200" b="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ẩn</a:t>
            </a:r>
            <a:r>
              <a:rPr lang="en-US" sz="7200" b="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náu</a:t>
            </a:r>
            <a:r>
              <a:rPr lang="en-US" sz="7200" b="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.</a:t>
            </a:r>
            <a:endParaRPr lang="en-US" sz="7200" b="0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6670"/>
            <a:ext cx="19591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i="1" u="sng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Đáp ca:</a:t>
            </a:r>
            <a:endParaRPr lang="en-US" sz="4400" b="1" i="1" u="sng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85750"/>
            <a:ext cx="404812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394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14351"/>
            <a:ext cx="9144000" cy="4629149"/>
          </a:xfrm>
        </p:spPr>
        <p:txBody>
          <a:bodyPr>
            <a:noAutofit/>
          </a:bodyPr>
          <a:lstStyle/>
          <a:p>
            <a:pPr algn="just"/>
            <a:r>
              <a:rPr lang="en-US" sz="7200" b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Đây là ngày Chúa đã làm ra, nào ta hãy vui mừng hoa hỷ.</a:t>
            </a:r>
            <a:endParaRPr lang="en-US" sz="7200" b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2888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u="sng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Alleluia-Alleluia:</a:t>
            </a:r>
            <a:endParaRPr lang="en-US" sz="3200" b="1" i="1" u="sng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90200" y="4501733"/>
            <a:ext cx="16642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b="1" i="1" u="sng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Alleluia:</a:t>
            </a:r>
            <a:endParaRPr lang="en-US" sz="3600" b="1" i="1" u="sng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94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/>
          <a:p>
            <a:endParaRPr lang="en-US" sz="4000" b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endParaRPr lang="en-US" sz="4000" b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r>
              <a:rPr lang="en-US" sz="4000" b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THỨ HAI</a:t>
            </a:r>
          </a:p>
          <a:p>
            <a:r>
              <a:rPr lang="en-US" sz="4000" b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TRONG TUẦN BÁT NHẬT PHỤC SINH</a:t>
            </a:r>
            <a:endParaRPr lang="en-US" sz="4000" b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23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/>
          <a:p>
            <a:endParaRPr lang="en-US" sz="4000" b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endParaRPr lang="en-US" sz="4000" b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r>
              <a:rPr lang="en-US" sz="4000" b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THỨ HAI</a:t>
            </a:r>
          </a:p>
          <a:p>
            <a:r>
              <a:rPr lang="en-US" sz="4000" b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TRONG TUẦN BÁT NHẬT PHỤC SINH</a:t>
            </a:r>
            <a:endParaRPr lang="en-US" sz="4000" b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23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394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/>
          <a:p>
            <a:endParaRPr lang="en-US" sz="3600" b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endParaRPr lang="en-US" sz="3600" b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r>
              <a:rPr lang="en-US" sz="3600" b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THỨ BA</a:t>
            </a:r>
          </a:p>
          <a:p>
            <a:r>
              <a:rPr lang="en-US" sz="3600" b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TRONG TUẦN BÁT NHẬT PHỤC SINH</a:t>
            </a:r>
            <a:endParaRPr lang="en-US" sz="3600" b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38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1962150"/>
            <a:ext cx="580780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</a:rPr>
              <a:t>Trong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tuần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bát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nhật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Phục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Sinh</a:t>
            </a:r>
            <a:endParaRPr lang="en-US" sz="3200" dirty="0">
              <a:solidFill>
                <a:schemeClr val="bg1"/>
              </a:solidFill>
            </a:endParaRPr>
          </a:p>
          <a:p>
            <a:pPr algn="ctr"/>
            <a:r>
              <a:rPr lang="en-US" sz="3200" dirty="0" err="1" smtClean="0">
                <a:solidFill>
                  <a:schemeClr val="bg1"/>
                </a:solidFill>
              </a:rPr>
              <a:t>Có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hát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kinh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Vinh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Danh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mỗi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ngày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60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36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/>
          <a:p>
            <a:endParaRPr lang="en-US" sz="4000" b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endParaRPr lang="en-US" sz="4000" b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r>
              <a:rPr lang="en-US" sz="4000" b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THỨ HAI</a:t>
            </a:r>
          </a:p>
          <a:p>
            <a:r>
              <a:rPr lang="en-US" sz="4000" b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TRONG TUẦN BÁT NHẬT PHỤC SINH</a:t>
            </a:r>
            <a:endParaRPr lang="en-US" sz="4000" b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00" y="209550"/>
            <a:ext cx="8991600" cy="1077218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solidFill>
                  <a:prstClr val="white"/>
                </a:solidFill>
              </a:rPr>
              <a:t>ANH EM HÃY CHỊU SÁM HỐI, VÀ MỌI NGƯỜI HÃY CHỊU PHÉP RỬA NHÂN DANH ĐỨC GIÊSU </a:t>
            </a:r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71800" y="1445752"/>
            <a:ext cx="60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rgbClr val="FFFF00"/>
                </a:solidFill>
              </a:rPr>
              <a:t>Bài trích sách Công Vụ Tông Đồ</a:t>
            </a:r>
            <a:endParaRPr lang="en-US" sz="320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435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19150"/>
            <a:ext cx="9144000" cy="4324350"/>
          </a:xfrm>
        </p:spPr>
        <p:txBody>
          <a:bodyPr>
            <a:normAutofit/>
          </a:bodyPr>
          <a:lstStyle/>
          <a:p>
            <a:pPr algn="just"/>
            <a:r>
              <a:rPr lang="en-US" sz="8800" b="0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Tình</a:t>
            </a:r>
            <a:r>
              <a:rPr lang="en-US" sz="8800" b="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8800" b="0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thương</a:t>
            </a:r>
            <a:r>
              <a:rPr lang="en-US" sz="8800" b="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8800" b="0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Chúa</a:t>
            </a:r>
            <a:r>
              <a:rPr lang="en-US" sz="8800" b="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8800" b="0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chan</a:t>
            </a:r>
            <a:r>
              <a:rPr lang="en-US" sz="8800" b="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8800" b="0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hòa</a:t>
            </a:r>
            <a:r>
              <a:rPr lang="en-US" sz="8800" b="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8800" b="0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mặt</a:t>
            </a:r>
            <a:r>
              <a:rPr lang="en-US" sz="8800" b="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8800" b="0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đất</a:t>
            </a:r>
            <a:r>
              <a:rPr lang="en-US" sz="8800" b="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.</a:t>
            </a:r>
            <a:endParaRPr lang="en-US" sz="8800" b="0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6670"/>
            <a:ext cx="19591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i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Đáp ca: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09550"/>
            <a:ext cx="36671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92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14351"/>
            <a:ext cx="9144000" cy="4629149"/>
          </a:xfrm>
        </p:spPr>
        <p:txBody>
          <a:bodyPr>
            <a:noAutofit/>
          </a:bodyPr>
          <a:lstStyle/>
          <a:p>
            <a:pPr algn="just"/>
            <a:r>
              <a:rPr lang="en-US" sz="7200" b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Đây là ngày Chúa đã làm ra, nào ta hãy vui mừng hoa hỷ.</a:t>
            </a:r>
            <a:endParaRPr lang="en-US" sz="7200" b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2888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Alleluia-Alleluia:</a:t>
            </a:r>
          </a:p>
        </p:txBody>
      </p:sp>
      <p:sp>
        <p:nvSpPr>
          <p:cNvPr id="4" name="Rectangle 3"/>
          <p:cNvSpPr/>
          <p:nvPr/>
        </p:nvSpPr>
        <p:spPr>
          <a:xfrm>
            <a:off x="6690200" y="4501733"/>
            <a:ext cx="16642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b="1" i="1" u="sng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Alleluia:</a:t>
            </a:r>
            <a:endParaRPr lang="en-US" sz="3600" b="1" i="1" u="sng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25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35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/>
          <a:p>
            <a:endParaRPr lang="en-US" sz="4000" b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endParaRPr lang="en-US" sz="4000" b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r>
              <a:rPr lang="en-US" sz="4000" b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THỨ HAI</a:t>
            </a:r>
          </a:p>
          <a:p>
            <a:r>
              <a:rPr lang="en-US" sz="4000" b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TRONG TUẦN BÁT NHẬT PHỤC SINH</a:t>
            </a:r>
            <a:endParaRPr lang="en-US" sz="4000" b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24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844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/>
          <a:p>
            <a:endParaRPr lang="en-US" sz="3600" b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endParaRPr lang="en-US" sz="3600" b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r>
              <a:rPr lang="en-US" sz="3600" b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THỨ </a:t>
            </a: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TƯ</a:t>
            </a:r>
            <a:endParaRPr lang="en-US" sz="3600" b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r>
              <a:rPr lang="en-US" sz="3600" b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TRONG TUẦN BÁT NHẬT PHỤC SINH</a:t>
            </a:r>
            <a:endParaRPr lang="en-US" sz="3600" b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98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46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/>
          <a:p>
            <a:endParaRPr lang="en-US" sz="4000" b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endParaRPr lang="en-US" sz="4000" b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r>
              <a:rPr lang="en-US" sz="4000" b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THỨ HAI</a:t>
            </a:r>
          </a:p>
          <a:p>
            <a:r>
              <a:rPr lang="en-US" sz="4000" b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TRONG TUẦN BÁT NHẬT PHỤC SINH</a:t>
            </a:r>
            <a:endParaRPr lang="en-US" sz="4000" b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00" y="209550"/>
            <a:ext cx="8991600" cy="1077218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solidFill>
                  <a:schemeClr val="bg1"/>
                </a:solidFill>
              </a:rPr>
              <a:t>CÁI TÔI CÓ, TÔI CHO ANH ĐÂY: NHÂN DANH ĐỨC GIÊSU, ANH EM HÃY ĐỨNG DẬY MÀ ĐI.</a:t>
            </a:r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71800" y="1445752"/>
            <a:ext cx="60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rgbClr val="FFFF00"/>
                </a:solidFill>
              </a:rPr>
              <a:t>Bài trích sách Công Vụ Tông Đồ</a:t>
            </a:r>
            <a:endParaRPr lang="en-US" sz="320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118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/>
          <a:p>
            <a:endParaRPr lang="en-US" sz="4000" b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endParaRPr lang="en-US" sz="4000" b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r>
              <a:rPr lang="en-US" sz="4000" b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THỨ HAI</a:t>
            </a:r>
          </a:p>
          <a:p>
            <a:r>
              <a:rPr lang="en-US" sz="4000" b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TRONG TUẦN BÁT NHẬT PHỤC SINH</a:t>
            </a:r>
            <a:endParaRPr lang="en-US" sz="4000" b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50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19150"/>
            <a:ext cx="9144000" cy="4324350"/>
          </a:xfrm>
        </p:spPr>
        <p:txBody>
          <a:bodyPr>
            <a:normAutofit/>
          </a:bodyPr>
          <a:lstStyle/>
          <a:p>
            <a:pPr algn="just"/>
            <a:r>
              <a:rPr lang="en-US" sz="8800" b="0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Tâm</a:t>
            </a:r>
            <a:r>
              <a:rPr lang="en-US" sz="8800" b="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8800" b="0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hồn</a:t>
            </a:r>
            <a:r>
              <a:rPr lang="en-US" sz="8800" b="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8800" b="0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những</a:t>
            </a:r>
            <a:r>
              <a:rPr lang="en-US" sz="8800" b="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8800" b="0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ai</a:t>
            </a:r>
            <a:r>
              <a:rPr lang="en-US" sz="8800" b="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8800" b="0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tìm</a:t>
            </a:r>
            <a:r>
              <a:rPr lang="en-US" sz="8800" b="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8800" b="0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kiếm</a:t>
            </a:r>
            <a:r>
              <a:rPr lang="en-US" sz="8800" b="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8800" b="0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Chúa</a:t>
            </a:r>
            <a:r>
              <a:rPr lang="en-US" sz="8800" b="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, </a:t>
            </a:r>
            <a:r>
              <a:rPr lang="en-US" sz="8800" b="0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nào</a:t>
            </a:r>
            <a:r>
              <a:rPr lang="en-US" sz="8800" b="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8800" b="0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hoan</a:t>
            </a:r>
            <a:r>
              <a:rPr lang="en-US" sz="8800" b="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8800" b="0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hỷ</a:t>
            </a:r>
            <a:r>
              <a:rPr lang="en-US" sz="8800" b="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.</a:t>
            </a:r>
            <a:endParaRPr lang="en-US" sz="8800" b="0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6670"/>
            <a:ext cx="19591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i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Đáp ca: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95275"/>
            <a:ext cx="344805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158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14351"/>
            <a:ext cx="9144000" cy="4629149"/>
          </a:xfrm>
        </p:spPr>
        <p:txBody>
          <a:bodyPr>
            <a:noAutofit/>
          </a:bodyPr>
          <a:lstStyle/>
          <a:p>
            <a:pPr algn="just"/>
            <a:r>
              <a:rPr lang="en-US" sz="7200" b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Đây là ngày Chúa đã làm ra, nào ta hãy vui mừng hoa hỷ.</a:t>
            </a:r>
            <a:endParaRPr lang="en-US" sz="7200" b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2888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Alleluia-Alleluia:</a:t>
            </a:r>
          </a:p>
        </p:txBody>
      </p:sp>
      <p:sp>
        <p:nvSpPr>
          <p:cNvPr id="4" name="Rectangle 3"/>
          <p:cNvSpPr/>
          <p:nvPr/>
        </p:nvSpPr>
        <p:spPr>
          <a:xfrm>
            <a:off x="6690200" y="4501733"/>
            <a:ext cx="16642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b="1" i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Alleluia:</a:t>
            </a:r>
          </a:p>
        </p:txBody>
      </p:sp>
    </p:spTree>
    <p:extLst>
      <p:ext uri="{BB962C8B-B14F-4D97-AF65-F5344CB8AC3E}">
        <p14:creationId xmlns:p14="http://schemas.microsoft.com/office/powerpoint/2010/main" val="127554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34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/>
          <a:p>
            <a:endParaRPr lang="en-US" sz="4000" b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endParaRPr lang="en-US" sz="4000" b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r>
              <a:rPr lang="en-US" sz="4000" b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THỨ HAI</a:t>
            </a:r>
          </a:p>
          <a:p>
            <a:r>
              <a:rPr lang="en-US" sz="4000" b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TRONG TUẦN BÁT NHẬT PHỤC SINH</a:t>
            </a:r>
            <a:endParaRPr lang="en-US" sz="4000" b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5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021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/>
          <a:p>
            <a:endParaRPr lang="en-US" sz="4400" b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endParaRPr lang="en-US" sz="4400" b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r>
              <a:rPr lang="en-US" sz="4400" b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THỨ NĂM</a:t>
            </a:r>
          </a:p>
          <a:p>
            <a:r>
              <a:rPr lang="en-US" sz="4400" b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TRONG TUẦN BÁT NHẬT PHỤC SINH</a:t>
            </a:r>
            <a:endParaRPr lang="en-US" sz="4400" b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0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289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/>
          <a:p>
            <a:endParaRPr lang="en-US" sz="4000" b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endParaRPr lang="en-US" sz="4000" b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r>
              <a:rPr lang="en-US" sz="4000" b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THỨ HAI</a:t>
            </a:r>
          </a:p>
          <a:p>
            <a:r>
              <a:rPr lang="en-US" sz="4000" b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TRONG TUẦN BÁT NHẬT PHỤC SINH</a:t>
            </a:r>
            <a:endParaRPr lang="en-US" sz="4000" b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00" y="209550"/>
            <a:ext cx="8991600" cy="1569660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just"/>
            <a:r>
              <a:rPr lang="en-US" sz="3200" smtClean="0">
                <a:solidFill>
                  <a:prstClr val="white"/>
                </a:solidFill>
              </a:rPr>
              <a:t>ANH EM ĐÃ GIẾT ĐẤNG KHỞI NGUỒN SỰ SỐNG, NHƯNG THIÊN CHÚA ĐÃ CHO NGƯỜI TRỖI DẬY TỪ CỠI CHẾT</a:t>
            </a:r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71800" y="1796295"/>
            <a:ext cx="60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rgbClr val="FFFF00"/>
                </a:solidFill>
              </a:rPr>
              <a:t>Bài trích sách Công Vụ Tông Đồ</a:t>
            </a:r>
            <a:endParaRPr lang="en-US" sz="320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220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19150"/>
            <a:ext cx="9144000" cy="4324350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en-US" sz="8800" b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Lạy Đức Chúa là Chúa chúng con, lẫy lừng thay danh Chúa trên khắp cả địa cầu.</a:t>
            </a:r>
            <a:endParaRPr lang="en-US" sz="8800" b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6670"/>
            <a:ext cx="19591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i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Đáp ca: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85750"/>
            <a:ext cx="33909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3943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14351"/>
            <a:ext cx="9144000" cy="4629149"/>
          </a:xfrm>
        </p:spPr>
        <p:txBody>
          <a:bodyPr>
            <a:noAutofit/>
          </a:bodyPr>
          <a:lstStyle/>
          <a:p>
            <a:pPr algn="just"/>
            <a:r>
              <a:rPr lang="en-US" sz="7200" b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Đây là ngày Chúa đã làm ra, nào ta hãy vui mừng hoa hỷ.</a:t>
            </a:r>
            <a:endParaRPr lang="en-US" sz="7200" b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2888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Alleluia-Alleluia:</a:t>
            </a:r>
          </a:p>
        </p:txBody>
      </p:sp>
      <p:sp>
        <p:nvSpPr>
          <p:cNvPr id="4" name="Rectangle 3"/>
          <p:cNvSpPr/>
          <p:nvPr/>
        </p:nvSpPr>
        <p:spPr>
          <a:xfrm>
            <a:off x="6690200" y="4501733"/>
            <a:ext cx="16642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b="1" i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Alleluia:</a:t>
            </a:r>
          </a:p>
        </p:txBody>
      </p:sp>
    </p:spTree>
    <p:extLst>
      <p:ext uri="{BB962C8B-B14F-4D97-AF65-F5344CB8AC3E}">
        <p14:creationId xmlns:p14="http://schemas.microsoft.com/office/powerpoint/2010/main" val="389566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b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 b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b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endParaRPr lang="en-US" sz="3600" b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sz="72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KINH VINH DANH</a:t>
            </a:r>
            <a:endParaRPr lang="vi-VN" sz="7200" b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893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76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/>
          <a:p>
            <a:endParaRPr lang="en-US" sz="4000" b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endParaRPr lang="en-US" sz="4000" b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r>
              <a:rPr lang="en-US" sz="4000" b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THỨ HAI</a:t>
            </a:r>
          </a:p>
          <a:p>
            <a:r>
              <a:rPr lang="en-US" sz="4000" b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TRONG TUẦN BÁT NHẬT PHỤC SINH</a:t>
            </a:r>
            <a:endParaRPr lang="en-US" sz="4000" b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5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708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/>
          <a:p>
            <a:endParaRPr lang="en-US" sz="4400" b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endParaRPr lang="en-US" sz="4400" b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r>
              <a:rPr lang="en-US" sz="4400" b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THỨ SÁU</a:t>
            </a:r>
          </a:p>
          <a:p>
            <a:r>
              <a:rPr lang="en-US" sz="4400" b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TRONG TUẦN BÁT NHẬT PHỤC SINH</a:t>
            </a:r>
            <a:endParaRPr lang="en-US" sz="4400" b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14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" y="0"/>
            <a:ext cx="914102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35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/>
          <a:p>
            <a:endParaRPr lang="en-US" sz="4000" b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endParaRPr lang="en-US" sz="4000" b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r>
              <a:rPr lang="en-US" sz="4000" b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THỨ HAI</a:t>
            </a:r>
          </a:p>
          <a:p>
            <a:r>
              <a:rPr lang="en-US" sz="4000" b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TRONG TUẦN BÁT NHẬT PHỤC SINH</a:t>
            </a:r>
            <a:endParaRPr lang="en-US" sz="4000" b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00" y="209550"/>
            <a:ext cx="8991600" cy="1077218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just"/>
            <a:r>
              <a:rPr lang="en-US" sz="3200" smtClean="0">
                <a:solidFill>
                  <a:prstClr val="white"/>
                </a:solidFill>
              </a:rPr>
              <a:t>KHÔNG CÓ MỘT DANH NÀO KHÁC, ĐỂ CHÚNG TA PHẢI NHỜ VÀO DANH ĐÓ MÀ ĐƯỢC CỨU ĐỘ.</a:t>
            </a:r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29128" y="1428750"/>
            <a:ext cx="60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rgbClr val="FFFF00"/>
                </a:solidFill>
              </a:rPr>
              <a:t>Bài trích sách Công Vụ Tông Đồ</a:t>
            </a:r>
            <a:endParaRPr lang="en-US" sz="320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5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19150"/>
            <a:ext cx="9144000" cy="432435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sz="8800" b="0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Tảng</a:t>
            </a:r>
            <a:r>
              <a:rPr lang="en-US" sz="8800" b="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8800" b="0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đá</a:t>
            </a:r>
            <a:r>
              <a:rPr lang="en-US" sz="8800" b="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8800" b="0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thợ</a:t>
            </a:r>
            <a:r>
              <a:rPr lang="en-US" sz="8800" b="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8800" b="0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xây</a:t>
            </a:r>
            <a:r>
              <a:rPr lang="en-US" sz="8800" b="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8800" b="0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nhà</a:t>
            </a:r>
            <a:r>
              <a:rPr lang="en-US" sz="8800" b="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8800" b="0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loại</a:t>
            </a:r>
            <a:r>
              <a:rPr lang="en-US" sz="8800" b="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8800" b="0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bỏ</a:t>
            </a:r>
            <a:r>
              <a:rPr lang="en-US" sz="8800" b="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, </a:t>
            </a:r>
            <a:r>
              <a:rPr lang="en-US" sz="8800" b="0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lại</a:t>
            </a:r>
            <a:r>
              <a:rPr lang="en-US" sz="8800" b="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8800" b="0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trở</a:t>
            </a:r>
            <a:r>
              <a:rPr lang="en-US" sz="8800" b="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8800" b="0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nên</a:t>
            </a:r>
            <a:r>
              <a:rPr lang="en-US" sz="8800" b="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8800" b="0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đá</a:t>
            </a:r>
            <a:r>
              <a:rPr lang="en-US" sz="8800" b="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8800" b="0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tảng</a:t>
            </a:r>
            <a:r>
              <a:rPr lang="en-US" sz="8800" b="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8800" b="0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góc</a:t>
            </a:r>
            <a:r>
              <a:rPr lang="en-US" sz="8800" b="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8800" b="0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tường</a:t>
            </a:r>
            <a:r>
              <a:rPr lang="en-US" sz="8800" b="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.</a:t>
            </a:r>
            <a:endParaRPr lang="en-US" sz="8800" b="0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6670"/>
            <a:ext cx="19591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i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Đáp ca: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04800"/>
            <a:ext cx="43434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679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14351"/>
            <a:ext cx="9144000" cy="4629149"/>
          </a:xfrm>
        </p:spPr>
        <p:txBody>
          <a:bodyPr>
            <a:noAutofit/>
          </a:bodyPr>
          <a:lstStyle/>
          <a:p>
            <a:pPr algn="just"/>
            <a:r>
              <a:rPr lang="en-US" sz="7200" b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Đây là ngày Chúa đã làm ra, nào ta hãy vui mừng hoa hỷ.</a:t>
            </a:r>
            <a:endParaRPr lang="en-US" sz="7200" b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2888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Alleluia-Alleluia:</a:t>
            </a:r>
          </a:p>
        </p:txBody>
      </p:sp>
      <p:sp>
        <p:nvSpPr>
          <p:cNvPr id="4" name="Rectangle 3"/>
          <p:cNvSpPr/>
          <p:nvPr/>
        </p:nvSpPr>
        <p:spPr>
          <a:xfrm>
            <a:off x="6690200" y="4501733"/>
            <a:ext cx="16642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b="1" i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Alleluia:</a:t>
            </a:r>
          </a:p>
        </p:txBody>
      </p:sp>
    </p:spTree>
    <p:extLst>
      <p:ext uri="{BB962C8B-B14F-4D97-AF65-F5344CB8AC3E}">
        <p14:creationId xmlns:p14="http://schemas.microsoft.com/office/powerpoint/2010/main" val="219405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" y="0"/>
            <a:ext cx="914102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8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/>
          <a:p>
            <a:endParaRPr lang="en-US" sz="4000" b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endParaRPr lang="en-US" sz="4000" b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r>
              <a:rPr lang="en-US" sz="4000" b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THỨ HAI</a:t>
            </a:r>
          </a:p>
          <a:p>
            <a:r>
              <a:rPr lang="en-US" sz="4000" b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TRONG TUẦN BÁT NHẬT PHỤC SINH</a:t>
            </a:r>
            <a:endParaRPr lang="en-US" sz="4000" b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5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b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 b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b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algn="l" eaLnBrk="1" hangingPunct="1">
              <a:lnSpc>
                <a:spcPct val="150000"/>
              </a:lnSpc>
            </a:pPr>
            <a:r>
              <a:rPr lang="en-US" sz="4000" b="0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Chủ tế:</a:t>
            </a:r>
            <a:r>
              <a:rPr lang="en-US" sz="40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i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Vinh danh Thiên Chúa trên các tầng trời.</a:t>
            </a:r>
            <a:br>
              <a:rPr lang="en-US" sz="5400" b="0" i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</a:br>
            <a:r>
              <a:rPr lang="vi-VN" sz="54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A+B:</a:t>
            </a:r>
            <a:r>
              <a:rPr lang="vi-VN" sz="5400" b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Và bình an dưới thế cho người thiện tâm</a:t>
            </a:r>
            <a:r>
              <a:rPr lang="en-US" sz="5400" b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</a:t>
            </a:r>
            <a:endParaRPr lang="vi-VN" sz="5400" b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2092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535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/>
          <a:p>
            <a:endParaRPr lang="en-US" sz="4400" b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endParaRPr lang="en-US" sz="4400" b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r>
              <a:rPr lang="en-US" sz="4400" b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THỨ BẢY</a:t>
            </a:r>
          </a:p>
          <a:p>
            <a:r>
              <a:rPr lang="en-US" sz="4400" b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TRONG TUẦN BÁT NHẬT PHỤC SINH</a:t>
            </a:r>
            <a:endParaRPr lang="en-US" sz="4400" b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93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939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/>
          <a:p>
            <a:endParaRPr lang="en-US" sz="4000" b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endParaRPr lang="en-US" sz="4000" b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r>
              <a:rPr lang="en-US" sz="4000" b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THỨ HAI</a:t>
            </a:r>
          </a:p>
          <a:p>
            <a:r>
              <a:rPr lang="en-US" sz="4000" b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TRONG TUẦN BÁT NHẬT PHỤC SINH</a:t>
            </a:r>
            <a:endParaRPr lang="en-US" sz="4000" b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00" y="209550"/>
            <a:ext cx="8991600" cy="1200329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just"/>
            <a:r>
              <a:rPr lang="en-US" sz="3600" smtClean="0">
                <a:solidFill>
                  <a:prstClr val="white"/>
                </a:solidFill>
              </a:rPr>
              <a:t>CHÚNG TÔI KHÔNG THỂ KHÔNG NÓI RA NHỮNG GÌ TAI ĐÃ NGHE, MẮT ĐÃ THẤY</a:t>
            </a: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53512" y="1402651"/>
            <a:ext cx="60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rgbClr val="FFFF00"/>
                </a:solidFill>
              </a:rPr>
              <a:t>Bài trích sách Công Vụ Tông Đồ</a:t>
            </a:r>
            <a:endParaRPr lang="en-US" sz="320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36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19150"/>
            <a:ext cx="9144000" cy="4324350"/>
          </a:xfrm>
        </p:spPr>
        <p:txBody>
          <a:bodyPr>
            <a:normAutofit/>
          </a:bodyPr>
          <a:lstStyle/>
          <a:p>
            <a:pPr algn="just"/>
            <a:r>
              <a:rPr lang="en-US" sz="8800" b="0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Lạy</a:t>
            </a:r>
            <a:r>
              <a:rPr lang="en-US" sz="8800" b="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8800" b="0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Chúa</a:t>
            </a:r>
            <a:r>
              <a:rPr lang="en-US" sz="8800" b="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, con </a:t>
            </a:r>
            <a:r>
              <a:rPr lang="en-US" sz="8800" b="0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xin</a:t>
            </a:r>
            <a:r>
              <a:rPr lang="en-US" sz="8800" b="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8800" b="0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tạ</a:t>
            </a:r>
            <a:r>
              <a:rPr lang="en-US" sz="8800" b="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8800" b="0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ơn</a:t>
            </a:r>
            <a:r>
              <a:rPr lang="en-US" sz="8800" b="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8800" b="0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Ngài</a:t>
            </a:r>
            <a:r>
              <a:rPr lang="en-US" sz="8800" b="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8800" b="0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vì</a:t>
            </a:r>
            <a:r>
              <a:rPr lang="en-US" sz="8800" b="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8800" b="0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đã</a:t>
            </a:r>
            <a:r>
              <a:rPr lang="en-US" sz="8800" b="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8800" b="0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đáp</a:t>
            </a:r>
            <a:r>
              <a:rPr lang="en-US" sz="8800" b="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8800" b="0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lời</a:t>
            </a:r>
            <a:r>
              <a:rPr lang="en-US" sz="8800" b="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con.</a:t>
            </a:r>
            <a:endParaRPr lang="en-US" sz="8800" b="0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6670"/>
            <a:ext cx="19591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i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Đáp ca: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725" y="180975"/>
            <a:ext cx="516255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121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14351"/>
            <a:ext cx="9144000" cy="4629149"/>
          </a:xfrm>
        </p:spPr>
        <p:txBody>
          <a:bodyPr>
            <a:noAutofit/>
          </a:bodyPr>
          <a:lstStyle/>
          <a:p>
            <a:pPr algn="just"/>
            <a:r>
              <a:rPr lang="en-US" sz="7200" b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Đây là ngày Chúa đã làm ra, nào ta hãy vui mừng hoa hỷ.</a:t>
            </a:r>
            <a:endParaRPr lang="en-US" sz="7200" b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2888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Alleluia-Alleluia:</a:t>
            </a:r>
          </a:p>
        </p:txBody>
      </p:sp>
      <p:sp>
        <p:nvSpPr>
          <p:cNvPr id="4" name="Rectangle 3"/>
          <p:cNvSpPr/>
          <p:nvPr/>
        </p:nvSpPr>
        <p:spPr>
          <a:xfrm>
            <a:off x="6690200" y="4501733"/>
            <a:ext cx="16642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b="1" i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Alleluia:</a:t>
            </a:r>
          </a:p>
        </p:txBody>
      </p:sp>
    </p:spTree>
    <p:extLst>
      <p:ext uri="{BB962C8B-B14F-4D97-AF65-F5344CB8AC3E}">
        <p14:creationId xmlns:p14="http://schemas.microsoft.com/office/powerpoint/2010/main" val="94405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23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/>
          <a:p>
            <a:endParaRPr lang="en-US" sz="4000" b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endParaRPr lang="en-US" sz="4000" b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r>
              <a:rPr lang="en-US" sz="4000" b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THỨ HAI</a:t>
            </a:r>
          </a:p>
          <a:p>
            <a:r>
              <a:rPr lang="en-US" sz="4000" b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TRONG TUẦN BÁT NHẬT PHỤC SINH</a:t>
            </a:r>
            <a:endParaRPr lang="en-US" sz="4000" b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5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133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b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 b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b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algn="l" eaLnBrk="1" hangingPunct="1">
              <a:lnSpc>
                <a:spcPct val="140000"/>
              </a:lnSpc>
            </a:pPr>
            <a:r>
              <a:rPr lang="en-US" sz="5000" b="0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A:</a:t>
            </a:r>
            <a:r>
              <a:rPr lang="en-US" sz="5000" b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Chúng con ca ngợi Chúa.</a:t>
            </a:r>
          </a:p>
          <a:p>
            <a:pPr algn="l" eaLnBrk="1" hangingPunct="1">
              <a:lnSpc>
                <a:spcPct val="140000"/>
              </a:lnSpc>
            </a:pPr>
            <a:r>
              <a:rPr lang="en-US" sz="5000" b="0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B:</a:t>
            </a:r>
            <a:r>
              <a:rPr lang="en-US" sz="5000" b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Chúng con chúc tụng Chúa. </a:t>
            </a:r>
            <a:br>
              <a:rPr lang="en-US" sz="5000" b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</a:br>
            <a:r>
              <a:rPr lang="en-US" sz="50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A:</a:t>
            </a:r>
            <a:r>
              <a:rPr lang="en-US" sz="5000" b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Chúng con thờ lạy Chúa. </a:t>
            </a:r>
          </a:p>
          <a:p>
            <a:pPr algn="l" eaLnBrk="1" hangingPunct="1">
              <a:lnSpc>
                <a:spcPct val="140000"/>
              </a:lnSpc>
            </a:pPr>
            <a:r>
              <a:rPr lang="en-US" sz="50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B:</a:t>
            </a:r>
            <a:r>
              <a:rPr lang="en-US" sz="5000" b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Chúng con tôn vinh Chúa.</a:t>
            </a:r>
          </a:p>
        </p:txBody>
      </p:sp>
    </p:spTree>
    <p:extLst>
      <p:ext uri="{BB962C8B-B14F-4D97-AF65-F5344CB8AC3E}">
        <p14:creationId xmlns:p14="http://schemas.microsoft.com/office/powerpoint/2010/main" val="4152073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 sz="4000" b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sz="4000" b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-171450"/>
            <a:ext cx="9144000" cy="5314950"/>
          </a:xfrm>
        </p:spPr>
        <p:txBody>
          <a:bodyPr/>
          <a:lstStyle/>
          <a:p>
            <a:pPr marL="0" indent="0" algn="just" eaLnBrk="1" hangingPunct="1">
              <a:lnSpc>
                <a:spcPct val="140000"/>
              </a:lnSpc>
              <a:buFontTx/>
              <a:buNone/>
            </a:pPr>
            <a:r>
              <a:rPr lang="en-US" sz="4800" b="0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A:</a:t>
            </a:r>
            <a:r>
              <a:rPr lang="en-US" sz="4800" b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Chúng con cảm tạ Chúa vì vinh quang cao cả Chúa.</a:t>
            </a:r>
          </a:p>
          <a:p>
            <a:pPr marL="0" indent="0" algn="just" eaLnBrk="1" hangingPunct="1">
              <a:lnSpc>
                <a:spcPct val="140000"/>
              </a:lnSpc>
              <a:buFontTx/>
              <a:buNone/>
            </a:pPr>
            <a:r>
              <a:rPr lang="vi-VN" sz="48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B:</a:t>
            </a:r>
            <a:r>
              <a:rPr lang="vi-VN" sz="4800" b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Lạy Chúa là Thiên Chúa, là Vua trên trời, là Chúa Cha toàn năng.</a:t>
            </a:r>
          </a:p>
        </p:txBody>
      </p:sp>
    </p:spTree>
    <p:extLst>
      <p:ext uri="{BB962C8B-B14F-4D97-AF65-F5344CB8AC3E}">
        <p14:creationId xmlns:p14="http://schemas.microsoft.com/office/powerpoint/2010/main" val="3435473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 sz="4000" b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sz="4000" b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-247650"/>
            <a:ext cx="9144000" cy="5391150"/>
          </a:xfrm>
        </p:spPr>
        <p:txBody>
          <a:bodyPr/>
          <a:lstStyle/>
          <a:p>
            <a:pPr marL="0" indent="0" algn="just" eaLnBrk="1" hangingPunct="1">
              <a:lnSpc>
                <a:spcPct val="145000"/>
              </a:lnSpc>
              <a:buFontTx/>
              <a:buNone/>
            </a:pPr>
            <a:r>
              <a:rPr lang="en-US" sz="4800" b="0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A:</a:t>
            </a:r>
            <a:r>
              <a:rPr lang="en-US" sz="4800" b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Lạy con một Thiên Chúa,            </a:t>
            </a:r>
            <a:r>
              <a:rPr lang="en-US" sz="48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Chúa Giêsu Kitô.</a:t>
            </a:r>
          </a:p>
          <a:p>
            <a:pPr marL="0" indent="0" algn="just" eaLnBrk="1" hangingPunct="1">
              <a:lnSpc>
                <a:spcPct val="145000"/>
              </a:lnSpc>
              <a:buFontTx/>
              <a:buNone/>
            </a:pPr>
            <a:r>
              <a:rPr lang="vi-VN" sz="48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B:</a:t>
            </a:r>
            <a:r>
              <a:rPr lang="vi-VN" sz="4800" b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Lạy Chúa là Thiên Chúa, là Chiên Thiên Chúa là Con Đức Chúa Cha.</a:t>
            </a:r>
          </a:p>
        </p:txBody>
      </p:sp>
    </p:spTree>
    <p:extLst>
      <p:ext uri="{BB962C8B-B14F-4D97-AF65-F5344CB8AC3E}">
        <p14:creationId xmlns:p14="http://schemas.microsoft.com/office/powerpoint/2010/main" val="226892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 sz="4000" b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sz="4000" b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-171450"/>
            <a:ext cx="9144000" cy="5314950"/>
          </a:xfrm>
        </p:spPr>
        <p:txBody>
          <a:bodyPr/>
          <a:lstStyle/>
          <a:p>
            <a:pPr marL="0" indent="0" algn="just" eaLnBrk="1" hangingPunct="1">
              <a:lnSpc>
                <a:spcPct val="145000"/>
              </a:lnSpc>
              <a:buFontTx/>
              <a:buNone/>
            </a:pPr>
            <a:r>
              <a:rPr lang="en-US" sz="5400" b="0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A:</a:t>
            </a:r>
            <a:r>
              <a:rPr lang="en-US" sz="5400" b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Chúa xóa tội trần gian, xin thương xót chúng con.</a:t>
            </a:r>
          </a:p>
          <a:p>
            <a:pPr marL="0" indent="0" algn="just" eaLnBrk="1" hangingPunct="1">
              <a:lnSpc>
                <a:spcPct val="145000"/>
              </a:lnSpc>
              <a:buFontTx/>
              <a:buNone/>
            </a:pPr>
            <a:r>
              <a:rPr lang="en-US" sz="5400" b="0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B:</a:t>
            </a:r>
            <a:r>
              <a:rPr lang="en-US" sz="5400" b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Chúa xóa tội trần gian, xin nhậm lời chúng con cầu khẩn.</a:t>
            </a:r>
          </a:p>
        </p:txBody>
      </p:sp>
    </p:spTree>
    <p:extLst>
      <p:ext uri="{BB962C8B-B14F-4D97-AF65-F5344CB8AC3E}">
        <p14:creationId xmlns:p14="http://schemas.microsoft.com/office/powerpoint/2010/main" val="1047045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3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751</Words>
  <Application>Microsoft Office PowerPoint</Application>
  <PresentationFormat>On-screen Show (16:9)</PresentationFormat>
  <Paragraphs>154</Paragraphs>
  <Slides>58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17</vt:i4>
      </vt:variant>
      <vt:variant>
        <vt:lpstr>Slide Titles</vt:lpstr>
      </vt:variant>
      <vt:variant>
        <vt:i4>58</vt:i4>
      </vt:variant>
    </vt:vector>
  </HeadingPairs>
  <TitlesOfParts>
    <vt:vector size="75" baseType="lpstr"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8_Office Theme</vt:lpstr>
      <vt:lpstr>9_Office Theme</vt:lpstr>
      <vt:lpstr>10_Office Theme</vt:lpstr>
      <vt:lpstr>11_Office Theme</vt:lpstr>
      <vt:lpstr>12_Office Theme</vt:lpstr>
      <vt:lpstr>13_Office Theme</vt:lpstr>
      <vt:lpstr>14_Office Theme</vt:lpstr>
      <vt:lpstr>36_Default Design</vt:lpstr>
      <vt:lpstr>7_Office Theme</vt:lpstr>
      <vt:lpstr>15_Office Theme</vt:lpstr>
      <vt:lpstr>PowerPoint Presentation</vt:lpstr>
      <vt:lpstr>PowerPoint Presentation</vt:lpstr>
      <vt:lpstr>PowerPoint Presentation</vt:lpstr>
      <vt:lpstr> </vt:lpstr>
      <vt:lpstr> </vt:lpstr>
      <vt:lpstr> </vt:lpstr>
      <vt:lpstr> </vt:lpstr>
      <vt:lpstr> </vt:lpstr>
      <vt:lpstr> </vt:lpstr>
      <vt:lpstr> 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Hung Nam</dc:creator>
  <cp:lastModifiedBy>RePack by Diakov</cp:lastModifiedBy>
  <cp:revision>13</cp:revision>
  <dcterms:created xsi:type="dcterms:W3CDTF">2022-10-30T00:36:35Z</dcterms:created>
  <dcterms:modified xsi:type="dcterms:W3CDTF">2024-03-03T13:21:29Z</dcterms:modified>
</cp:coreProperties>
</file>