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228" r:id="rId7"/>
    <p:sldMasterId id="2147484252" r:id="rId8"/>
    <p:sldMasterId id="2147484288" r:id="rId9"/>
    <p:sldMasterId id="2147484300" r:id="rId10"/>
    <p:sldMasterId id="2147484324" r:id="rId11"/>
  </p:sldMasterIdLst>
  <p:notesMasterIdLst>
    <p:notesMasterId r:id="rId112"/>
  </p:notesMasterIdLst>
  <p:sldIdLst>
    <p:sldId id="376" r:id="rId12"/>
    <p:sldId id="775" r:id="rId13"/>
    <p:sldId id="809" r:id="rId14"/>
    <p:sldId id="782" r:id="rId15"/>
    <p:sldId id="367" r:id="rId16"/>
    <p:sldId id="368" r:id="rId17"/>
    <p:sldId id="369" r:id="rId18"/>
    <p:sldId id="370" r:id="rId19"/>
    <p:sldId id="371" r:id="rId20"/>
    <p:sldId id="372" r:id="rId21"/>
    <p:sldId id="373" r:id="rId22"/>
    <p:sldId id="374" r:id="rId23"/>
    <p:sldId id="825" r:id="rId24"/>
    <p:sldId id="814" r:id="rId25"/>
    <p:sldId id="553" r:id="rId26"/>
    <p:sldId id="585" r:id="rId27"/>
    <p:sldId id="443" r:id="rId28"/>
    <p:sldId id="783" r:id="rId29"/>
    <p:sldId id="676" r:id="rId30"/>
    <p:sldId id="784" r:id="rId31"/>
    <p:sldId id="815" r:id="rId32"/>
    <p:sldId id="384" r:id="rId33"/>
    <p:sldId id="386" r:id="rId34"/>
    <p:sldId id="387" r:id="rId35"/>
    <p:sldId id="388" r:id="rId36"/>
    <p:sldId id="389" r:id="rId37"/>
    <p:sldId id="390" r:id="rId38"/>
    <p:sldId id="391" r:id="rId39"/>
    <p:sldId id="817" r:id="rId40"/>
    <p:sldId id="818" r:id="rId41"/>
    <p:sldId id="731" r:id="rId42"/>
    <p:sldId id="776" r:id="rId43"/>
    <p:sldId id="733" r:id="rId44"/>
    <p:sldId id="803" r:id="rId45"/>
    <p:sldId id="734" r:id="rId46"/>
    <p:sldId id="804" r:id="rId47"/>
    <p:sldId id="735" r:id="rId48"/>
    <p:sldId id="805" r:id="rId49"/>
    <p:sldId id="739" r:id="rId50"/>
    <p:sldId id="806" r:id="rId51"/>
    <p:sldId id="807" r:id="rId52"/>
    <p:sldId id="808" r:id="rId53"/>
    <p:sldId id="819" r:id="rId54"/>
    <p:sldId id="781" r:id="rId55"/>
    <p:sldId id="820"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821" r:id="rId71"/>
    <p:sldId id="558" r:id="rId72"/>
    <p:sldId id="559" r:id="rId73"/>
    <p:sldId id="785" r:id="rId74"/>
    <p:sldId id="561" r:id="rId75"/>
    <p:sldId id="786" r:id="rId76"/>
    <p:sldId id="749" r:id="rId77"/>
    <p:sldId id="787" r:id="rId78"/>
    <p:sldId id="788" r:id="rId79"/>
    <p:sldId id="789" r:id="rId80"/>
    <p:sldId id="790" r:id="rId81"/>
    <p:sldId id="614" r:id="rId82"/>
    <p:sldId id="791" r:id="rId83"/>
    <p:sldId id="792" r:id="rId84"/>
    <p:sldId id="793" r:id="rId85"/>
    <p:sldId id="794" r:id="rId86"/>
    <p:sldId id="276" r:id="rId87"/>
    <p:sldId id="822" r:id="rId88"/>
    <p:sldId id="828" r:id="rId89"/>
    <p:sldId id="277" r:id="rId90"/>
    <p:sldId id="278" r:id="rId91"/>
    <p:sldId id="795" r:id="rId92"/>
    <p:sldId id="751" r:id="rId93"/>
    <p:sldId id="798" r:id="rId94"/>
    <p:sldId id="796" r:id="rId95"/>
    <p:sldId id="797" r:id="rId96"/>
    <p:sldId id="279" r:id="rId97"/>
    <p:sldId id="290" r:id="rId98"/>
    <p:sldId id="799" r:id="rId99"/>
    <p:sldId id="800" r:id="rId100"/>
    <p:sldId id="292" r:id="rId101"/>
    <p:sldId id="827" r:id="rId102"/>
    <p:sldId id="293" r:id="rId103"/>
    <p:sldId id="563" r:id="rId104"/>
    <p:sldId id="564" r:id="rId105"/>
    <p:sldId id="801" r:id="rId106"/>
    <p:sldId id="756" r:id="rId107"/>
    <p:sldId id="810" r:id="rId108"/>
    <p:sldId id="811" r:id="rId109"/>
    <p:sldId id="812" r:id="rId110"/>
    <p:sldId id="824" r:id="rId1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2214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notesMaster" Target="notesMasters/notesMaster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slide" Target="slides/slide99.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0995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0623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924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8624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5382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8933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7943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009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2985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4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1293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2833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3483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995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564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6196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6527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9057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492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5610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4512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324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5465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33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7696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29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908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32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1356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447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9272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7523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986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7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9843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0255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171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89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133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7582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550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615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47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8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001577"/>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368512"/>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2326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3009"/>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smtClean="0">
                <a:solidFill>
                  <a:srgbClr val="003300"/>
                </a:solidFill>
                <a:effectLst/>
                <a:latin typeface="+mj-lt"/>
              </a:rPr>
              <a:t>CHÚA NHẬT XXVIII TN NĂM A</a:t>
            </a:r>
            <a:br>
              <a:rPr lang="en-US" sz="5400" b="0" dirty="0" smtClean="0">
                <a:solidFill>
                  <a:srgbClr val="003300"/>
                </a:solidFill>
                <a:effectLst/>
                <a:latin typeface="+mj-lt"/>
              </a:rPr>
            </a:br>
            <a:r>
              <a:rPr lang="en-US" sz="5400" b="0" dirty="0" smtClean="0">
                <a:solidFill>
                  <a:srgbClr val="003300"/>
                </a:solidFill>
                <a:effectLst/>
                <a:latin typeface="+mj-lt"/>
              </a:rPr>
              <a:t>BỔN MẠNG CA ĐOÀN</a:t>
            </a:r>
            <a:endParaRPr lang="en-US" sz="5400" b="0" dirty="0">
              <a:solidFill>
                <a:srgbClr val="003300"/>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0241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3300"/>
                </a:solidFill>
                <a:effectLst/>
                <a:latin typeface="+mj-lt"/>
              </a:rPr>
              <a:t>Các giáo phận Việt Nam chúng con, </a:t>
            </a:r>
            <a:br>
              <a:rPr lang="vi-VN" b="0">
                <a:solidFill>
                  <a:srgbClr val="003300"/>
                </a:solidFill>
                <a:effectLst/>
                <a:latin typeface="+mj-lt"/>
              </a:rPr>
            </a:br>
            <a:r>
              <a:rPr lang="vi-VN" b="0">
                <a:solidFill>
                  <a:srgbClr val="0033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33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4136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3300"/>
                </a:solidFill>
                <a:effectLst/>
                <a:latin typeface="+mj-lt"/>
              </a:rPr>
              <a:t>thái độ tham gia và lòng nhiệt thành trong sứ vụ của Hội</a:t>
            </a:r>
            <a:br>
              <a:rPr lang="vi-VN" sz="4900" b="0">
                <a:solidFill>
                  <a:srgbClr val="003300"/>
                </a:solidFill>
                <a:effectLst/>
                <a:latin typeface="+mj-lt"/>
              </a:rPr>
            </a:br>
            <a:r>
              <a:rPr lang="vi-VN" sz="4900" b="0">
                <a:solidFill>
                  <a:srgbClr val="003300"/>
                </a:solidFill>
                <a:effectLst/>
                <a:latin typeface="+mj-lt"/>
              </a:rPr>
              <a:t>Thánh, Nhờ lời chuyển cầu của Đức Trinh Nữ Maria, Nữ Vương các Tông đồ và là Mẹ của Hội Thánh,</a:t>
            </a:r>
            <a:endParaRPr lang="en-US" sz="4900" b="0">
              <a:solidFill>
                <a:srgbClr val="0033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800000"/>
                </a:solidFill>
                <a:effectLst/>
                <a:latin typeface="+mj-lt"/>
                <a:cs typeface="Times New Roman" pitchFamily="18" charset="0"/>
              </a:rPr>
              <a:t>Amen.</a:t>
            </a:r>
            <a:endParaRPr lang="en-US" sz="5400" b="0">
              <a:solidFill>
                <a:srgbClr val="80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smtClean="0">
                <a:solidFill>
                  <a:srgbClr val="003300"/>
                </a:solidFill>
                <a:effectLst/>
                <a:latin typeface="+mj-lt"/>
              </a:rPr>
              <a:t>CHÚA NHẬT XXVIII TN NĂM A</a:t>
            </a:r>
            <a:br>
              <a:rPr lang="en-US" sz="5400" b="0" dirty="0" smtClean="0">
                <a:solidFill>
                  <a:srgbClr val="003300"/>
                </a:solidFill>
                <a:effectLst/>
                <a:latin typeface="+mj-lt"/>
              </a:rPr>
            </a:br>
            <a:r>
              <a:rPr lang="en-US" sz="5400" b="0" dirty="0" smtClean="0">
                <a:solidFill>
                  <a:srgbClr val="003300"/>
                </a:solidFill>
                <a:effectLst/>
                <a:latin typeface="+mj-lt"/>
              </a:rPr>
              <a:t>BỔN MẠNG CA ĐOÀN</a:t>
            </a:r>
            <a:endParaRPr lang="en-US" sz="5400" b="0" dirty="0">
              <a:solidFill>
                <a:srgbClr val="003300"/>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320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99739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003300"/>
                </a:solidFill>
                <a:effectLst/>
                <a:latin typeface="+mj-lt"/>
              </a:rPr>
              <a:t/>
            </a:r>
            <a:br>
              <a:rPr lang="en-US" sz="6000" b="0" dirty="0">
                <a:solidFill>
                  <a:srgbClr val="003300"/>
                </a:solidFill>
                <a:effectLst/>
                <a:latin typeface="+mj-lt"/>
              </a:rPr>
            </a:br>
            <a:r>
              <a:rPr lang="en-US" sz="8000" b="0" dirty="0">
                <a:solidFill>
                  <a:srgbClr val="800000"/>
                </a:solidFill>
                <a:effectLst/>
                <a:latin typeface="+mj-lt"/>
              </a:rPr>
              <a:t>Ca </a:t>
            </a:r>
            <a:r>
              <a:rPr lang="en-US" sz="8000" b="0" dirty="0" err="1">
                <a:solidFill>
                  <a:srgbClr val="800000"/>
                </a:solidFill>
                <a:effectLst/>
                <a:latin typeface="+mj-lt"/>
              </a:rPr>
              <a:t>Nhập</a:t>
            </a:r>
            <a:r>
              <a:rPr lang="en-US" sz="8000" b="0" dirty="0">
                <a:solidFill>
                  <a:srgbClr val="800000"/>
                </a:solidFill>
                <a:effectLst/>
                <a:latin typeface="+mj-lt"/>
              </a:rPr>
              <a:t> </a:t>
            </a:r>
            <a:r>
              <a:rPr lang="en-US" sz="8000" b="0" dirty="0" err="1">
                <a:solidFill>
                  <a:srgbClr val="800000"/>
                </a:solidFill>
                <a:effectLst/>
                <a:latin typeface="+mj-lt"/>
              </a:rPr>
              <a:t>Lễ</a:t>
            </a:r>
            <a:r>
              <a:rPr lang="en-US" sz="8000" b="0" dirty="0">
                <a:solidFill>
                  <a:srgbClr val="800000"/>
                </a:solidFill>
                <a:effectLst/>
                <a:latin typeface="+mj-lt"/>
              </a:rPr>
              <a:t/>
            </a:r>
            <a:br>
              <a:rPr lang="en-US" sz="8000" b="0" dirty="0">
                <a:solidFill>
                  <a:srgbClr val="800000"/>
                </a:solidFill>
                <a:effectLst/>
                <a:latin typeface="+mj-lt"/>
              </a:rPr>
            </a:br>
            <a:r>
              <a:rPr lang="en-US" sz="5300" b="0" dirty="0" err="1" smtClean="0">
                <a:solidFill>
                  <a:srgbClr val="800000"/>
                </a:solidFill>
                <a:effectLst/>
                <a:latin typeface="+mj-lt"/>
              </a:rPr>
              <a:t>Mừng</a:t>
            </a:r>
            <a:r>
              <a:rPr lang="en-US" sz="5300" b="0" dirty="0" smtClean="0">
                <a:solidFill>
                  <a:srgbClr val="800000"/>
                </a:solidFill>
                <a:effectLst/>
                <a:latin typeface="+mj-lt"/>
              </a:rPr>
              <a:t> </a:t>
            </a:r>
            <a:r>
              <a:rPr lang="en-US" sz="5300" b="0" dirty="0" err="1" smtClean="0">
                <a:solidFill>
                  <a:srgbClr val="800000"/>
                </a:solidFill>
                <a:effectLst/>
                <a:latin typeface="+mj-lt"/>
              </a:rPr>
              <a:t>Thánh</a:t>
            </a:r>
            <a:r>
              <a:rPr lang="en-US" sz="5300" b="0" dirty="0" smtClean="0">
                <a:solidFill>
                  <a:srgbClr val="800000"/>
                </a:solidFill>
                <a:effectLst/>
                <a:latin typeface="+mj-lt"/>
              </a:rPr>
              <a:t> </a:t>
            </a:r>
            <a:r>
              <a:rPr lang="en-US" sz="5300" b="0" dirty="0" err="1" smtClean="0">
                <a:solidFill>
                  <a:srgbClr val="800000"/>
                </a:solidFill>
                <a:effectLst/>
                <a:latin typeface="+mj-lt"/>
              </a:rPr>
              <a:t>Tiến</a:t>
            </a:r>
            <a:r>
              <a:rPr lang="en-US" sz="5300" b="0" dirty="0" smtClean="0">
                <a:solidFill>
                  <a:srgbClr val="800000"/>
                </a:solidFill>
                <a:effectLst/>
                <a:latin typeface="+mj-lt"/>
              </a:rPr>
              <a:t> </a:t>
            </a:r>
            <a:r>
              <a:rPr lang="en-US" sz="5300" b="0" dirty="0" err="1" smtClean="0">
                <a:solidFill>
                  <a:srgbClr val="800000"/>
                </a:solidFill>
                <a:effectLst/>
                <a:latin typeface="+mj-lt"/>
              </a:rPr>
              <a:t>Sĩ</a:t>
            </a:r>
            <a:r>
              <a:rPr lang="en-US" sz="5300" b="0" dirty="0" smtClean="0">
                <a:solidFill>
                  <a:srgbClr val="800000"/>
                </a:solidFill>
                <a:effectLst/>
                <a:latin typeface="+mj-lt"/>
              </a:rPr>
              <a:t> </a:t>
            </a:r>
            <a:r>
              <a:rPr lang="en-US" sz="5300" b="0" dirty="0" err="1" smtClean="0">
                <a:solidFill>
                  <a:srgbClr val="800000"/>
                </a:solidFill>
                <a:effectLst/>
                <a:latin typeface="+mj-lt"/>
              </a:rPr>
              <a:t>Têrêsa</a:t>
            </a:r>
            <a:r>
              <a:rPr lang="en-US" sz="5300" b="0" dirty="0" smtClean="0">
                <a:solidFill>
                  <a:srgbClr val="800000"/>
                </a:solidFill>
                <a:effectLst/>
                <a:latin typeface="+mj-lt"/>
              </a:rPr>
              <a:t> Avila</a:t>
            </a:r>
            <a:r>
              <a:rPr lang="en-US" sz="8000" b="0" dirty="0" smtClean="0">
                <a:solidFill>
                  <a:srgbClr val="003300"/>
                </a:solidFill>
                <a:effectLst/>
                <a:latin typeface="+mj-lt"/>
              </a:rPr>
              <a:t/>
            </a:r>
            <a:br>
              <a:rPr lang="en-US" sz="8000" b="0" dirty="0" smtClean="0">
                <a:solidFill>
                  <a:srgbClr val="003300"/>
                </a:solidFill>
                <a:effectLst/>
                <a:latin typeface="+mj-lt"/>
              </a:rPr>
            </a:br>
            <a:r>
              <a:rPr lang="en-US" b="0" i="1" dirty="0" err="1" smtClean="0">
                <a:solidFill>
                  <a:srgbClr val="003300"/>
                </a:solidFill>
                <a:effectLst/>
                <a:latin typeface="+mj-lt"/>
              </a:rPr>
              <a:t>Xuân</a:t>
            </a:r>
            <a:r>
              <a:rPr lang="en-US" b="0" i="1" dirty="0" smtClean="0">
                <a:solidFill>
                  <a:srgbClr val="003300"/>
                </a:solidFill>
                <a:effectLst/>
                <a:latin typeface="+mj-lt"/>
              </a:rPr>
              <a:t> </a:t>
            </a:r>
            <a:r>
              <a:rPr lang="en-US" b="0" i="1" dirty="0" err="1" smtClean="0">
                <a:solidFill>
                  <a:srgbClr val="003300"/>
                </a:solidFill>
                <a:effectLst/>
                <a:latin typeface="+mj-lt"/>
              </a:rPr>
              <a:t>Hoàng</a:t>
            </a:r>
            <a:r>
              <a:rPr lang="en-US" sz="6000" b="0" i="1" dirty="0">
                <a:solidFill>
                  <a:srgbClr val="003300"/>
                </a:solidFill>
                <a:effectLst/>
                <a:latin typeface="+mj-lt"/>
              </a:rPr>
              <a:t/>
            </a:r>
            <a:br>
              <a:rPr lang="en-US" sz="6000" b="0" i="1" dirty="0">
                <a:solidFill>
                  <a:srgbClr val="003300"/>
                </a:solidFill>
                <a:effectLst/>
                <a:latin typeface="+mj-lt"/>
              </a:rPr>
            </a:br>
            <a:endParaRPr lang="en-US" sz="6000" b="0" i="1" dirty="0">
              <a:solidFill>
                <a:srgbClr val="003300"/>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5143500"/>
          </a:xfrm>
        </p:spPr>
        <p:txBody>
          <a:bodyPr anchor="ctr">
            <a:noAutofit/>
          </a:bodyPr>
          <a:lstStyle/>
          <a:p>
            <a:pPr algn="just">
              <a:lnSpc>
                <a:spcPct val="90000"/>
              </a:lnSpc>
              <a:spcBef>
                <a:spcPts val="0"/>
              </a:spcBef>
            </a:pPr>
            <a:r>
              <a:rPr lang="vi-VN" sz="4800" dirty="0" smtClean="0">
                <a:solidFill>
                  <a:srgbClr val="800000"/>
                </a:solidFill>
                <a:latin typeface="+mj-lt"/>
              </a:rPr>
              <a:t>ĐK:</a:t>
            </a:r>
            <a:r>
              <a:rPr lang="vi-VN" sz="4800" dirty="0" smtClean="0">
                <a:solidFill>
                  <a:srgbClr val="003300"/>
                </a:solidFill>
                <a:latin typeface="+mj-lt"/>
              </a:rPr>
              <a:t> </a:t>
            </a:r>
            <a:r>
              <a:rPr lang="vi-VN" sz="4800" dirty="0">
                <a:solidFill>
                  <a:srgbClr val="800000"/>
                </a:solidFill>
                <a:latin typeface="+mj-lt"/>
              </a:rPr>
              <a:t>(</a:t>
            </a:r>
            <a:r>
              <a:rPr lang="vi-VN" sz="4800" i="1" dirty="0">
                <a:solidFill>
                  <a:srgbClr val="800000"/>
                </a:solidFill>
                <a:latin typeface="+mj-lt"/>
              </a:rPr>
              <a:t>Muôn tiếng ca mừng</a:t>
            </a:r>
            <a:r>
              <a:rPr lang="vi-VN" sz="4800" dirty="0">
                <a:solidFill>
                  <a:srgbClr val="800000"/>
                </a:solidFill>
                <a:latin typeface="+mj-lt"/>
              </a:rPr>
              <a:t>) </a:t>
            </a:r>
            <a:r>
              <a:rPr lang="vi-VN" sz="4800" dirty="0">
                <a:solidFill>
                  <a:srgbClr val="003300"/>
                </a:solidFill>
                <a:latin typeface="+mj-lt"/>
              </a:rPr>
              <a:t>Muôn tiếng ca mừng, mừng Thánh Tiến </a:t>
            </a:r>
            <a:r>
              <a:rPr lang="vi-VN" sz="4800" dirty="0" smtClean="0">
                <a:solidFill>
                  <a:srgbClr val="003300"/>
                </a:solidFill>
                <a:latin typeface="+mj-lt"/>
              </a:rPr>
              <a:t>Sĩ </a:t>
            </a:r>
            <a:r>
              <a:rPr lang="vi-VN" sz="4800" dirty="0">
                <a:solidFill>
                  <a:srgbClr val="003300"/>
                </a:solidFill>
                <a:latin typeface="+mj-lt"/>
              </a:rPr>
              <a:t>Tê-rê-sa A-vi-la. </a:t>
            </a:r>
            <a:r>
              <a:rPr lang="vi-VN" sz="4800" dirty="0">
                <a:solidFill>
                  <a:srgbClr val="800000"/>
                </a:solidFill>
                <a:latin typeface="+mj-lt"/>
              </a:rPr>
              <a:t>(</a:t>
            </a:r>
            <a:r>
              <a:rPr lang="vi-VN" sz="4800" i="1" dirty="0">
                <a:solidFill>
                  <a:srgbClr val="800000"/>
                </a:solidFill>
                <a:latin typeface="+mj-lt"/>
              </a:rPr>
              <a:t>Được Chúa ban tặng</a:t>
            </a:r>
            <a:r>
              <a:rPr lang="vi-VN" sz="4800" dirty="0">
                <a:solidFill>
                  <a:srgbClr val="800000"/>
                </a:solidFill>
                <a:latin typeface="+mj-lt"/>
              </a:rPr>
              <a:t>)</a:t>
            </a:r>
            <a:r>
              <a:rPr lang="vi-VN" sz="4800" dirty="0">
                <a:solidFill>
                  <a:srgbClr val="003300"/>
                </a:solidFill>
                <a:latin typeface="+mj-lt"/>
              </a:rPr>
              <a:t> Được Chúa ban tặng triều thiên vinh quang rạng ngời, nay xin thánh nhân hộ phù chúng con.</a:t>
            </a:r>
          </a:p>
          <a:p>
            <a:pPr algn="just">
              <a:lnSpc>
                <a:spcPct val="90000"/>
              </a:lnSpc>
              <a:spcBef>
                <a:spcPts val="0"/>
              </a:spcBef>
            </a:pPr>
            <a:endParaRPr lang="vi-VN" sz="6000" dirty="0">
              <a:solidFill>
                <a:srgbClr val="003300"/>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800000"/>
                </a:solidFill>
                <a:latin typeface="+mj-lt"/>
              </a:rPr>
              <a:t>Pk1:</a:t>
            </a:r>
            <a:r>
              <a:rPr lang="vi-VN" sz="4800" dirty="0" smtClean="0">
                <a:solidFill>
                  <a:srgbClr val="003300"/>
                </a:solidFill>
                <a:latin typeface="+mj-lt"/>
              </a:rPr>
              <a:t> Sống </a:t>
            </a:r>
            <a:r>
              <a:rPr lang="vi-VN" sz="4800" dirty="0">
                <a:solidFill>
                  <a:srgbClr val="003300"/>
                </a:solidFill>
                <a:latin typeface="+mj-lt"/>
              </a:rPr>
              <a:t>vui thanh </a:t>
            </a:r>
            <a:r>
              <a:rPr lang="vi-VN" sz="4800" dirty="0" smtClean="0">
                <a:solidFill>
                  <a:srgbClr val="003300"/>
                </a:solidFill>
                <a:latin typeface="+mj-lt"/>
              </a:rPr>
              <a:t>bần, </a:t>
            </a:r>
            <a:r>
              <a:rPr lang="vi-VN" sz="4800" dirty="0">
                <a:solidFill>
                  <a:srgbClr val="003300"/>
                </a:solidFill>
                <a:latin typeface="+mj-lt"/>
              </a:rPr>
              <a:t>lòng nguyện luôn một đời thanh </a:t>
            </a:r>
            <a:r>
              <a:rPr lang="vi-VN" sz="4800" dirty="0" smtClean="0">
                <a:solidFill>
                  <a:srgbClr val="003300"/>
                </a:solidFill>
                <a:latin typeface="+mj-lt"/>
              </a:rPr>
              <a:t>khiết. Sáng </a:t>
            </a:r>
            <a:r>
              <a:rPr lang="vi-VN" sz="4800" dirty="0">
                <a:solidFill>
                  <a:srgbClr val="003300"/>
                </a:solidFill>
                <a:latin typeface="+mj-lt"/>
              </a:rPr>
              <a:t>gương vâng </a:t>
            </a:r>
            <a:r>
              <a:rPr lang="vi-VN" sz="4800" dirty="0" smtClean="0">
                <a:solidFill>
                  <a:srgbClr val="003300"/>
                </a:solidFill>
                <a:latin typeface="+mj-lt"/>
              </a:rPr>
              <a:t>phục, </a:t>
            </a:r>
            <a:r>
              <a:rPr lang="vi-VN" sz="4800" dirty="0">
                <a:solidFill>
                  <a:srgbClr val="003300"/>
                </a:solidFill>
                <a:latin typeface="+mj-lt"/>
              </a:rPr>
              <a:t>dù rằng cho nhiều khi đớn đau. Người luôn an </a:t>
            </a:r>
            <a:r>
              <a:rPr lang="vi-VN" sz="4800" dirty="0" smtClean="0">
                <a:solidFill>
                  <a:srgbClr val="003300"/>
                </a:solidFill>
                <a:latin typeface="+mj-lt"/>
              </a:rPr>
              <a:t>vững, </a:t>
            </a:r>
            <a:r>
              <a:rPr lang="vi-VN" sz="4800" dirty="0">
                <a:solidFill>
                  <a:srgbClr val="003300"/>
                </a:solidFill>
                <a:latin typeface="+mj-lt"/>
              </a:rPr>
              <a:t>trước khó nguy đau khổ khôn vơi, sống theo Tin </a:t>
            </a:r>
            <a:r>
              <a:rPr lang="vi-VN" sz="4800" dirty="0" smtClean="0">
                <a:solidFill>
                  <a:srgbClr val="003300"/>
                </a:solidFill>
                <a:latin typeface="+mj-lt"/>
              </a:rPr>
              <a:t>Mừng, </a:t>
            </a:r>
            <a:r>
              <a:rPr lang="vi-VN" sz="4800" dirty="0">
                <a:solidFill>
                  <a:srgbClr val="003300"/>
                </a:solidFill>
                <a:latin typeface="+mj-lt"/>
              </a:rPr>
              <a:t>để làm chứng nhân cho Nước Trời.</a:t>
            </a: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5143500"/>
          </a:xfrm>
        </p:spPr>
        <p:txBody>
          <a:bodyPr anchor="ctr">
            <a:noAutofit/>
          </a:bodyPr>
          <a:lstStyle/>
          <a:p>
            <a:pPr algn="just">
              <a:lnSpc>
                <a:spcPct val="90000"/>
              </a:lnSpc>
              <a:spcBef>
                <a:spcPts val="0"/>
              </a:spcBef>
            </a:pPr>
            <a:r>
              <a:rPr lang="vi-VN" sz="4800" dirty="0" smtClean="0">
                <a:solidFill>
                  <a:srgbClr val="800000"/>
                </a:solidFill>
                <a:latin typeface="+mj-lt"/>
              </a:rPr>
              <a:t>ĐK:</a:t>
            </a:r>
            <a:r>
              <a:rPr lang="vi-VN" sz="4800" dirty="0" smtClean="0">
                <a:solidFill>
                  <a:srgbClr val="003300"/>
                </a:solidFill>
                <a:latin typeface="+mj-lt"/>
              </a:rPr>
              <a:t> </a:t>
            </a:r>
            <a:r>
              <a:rPr lang="vi-VN" sz="4800" dirty="0">
                <a:solidFill>
                  <a:srgbClr val="800000"/>
                </a:solidFill>
                <a:latin typeface="+mj-lt"/>
              </a:rPr>
              <a:t>(</a:t>
            </a:r>
            <a:r>
              <a:rPr lang="vi-VN" sz="4800" i="1" dirty="0">
                <a:solidFill>
                  <a:srgbClr val="800000"/>
                </a:solidFill>
                <a:latin typeface="+mj-lt"/>
              </a:rPr>
              <a:t>Muôn tiếng ca mừng</a:t>
            </a:r>
            <a:r>
              <a:rPr lang="vi-VN" sz="4800" dirty="0">
                <a:solidFill>
                  <a:srgbClr val="800000"/>
                </a:solidFill>
                <a:latin typeface="+mj-lt"/>
              </a:rPr>
              <a:t>) </a:t>
            </a:r>
            <a:r>
              <a:rPr lang="vi-VN" sz="4800" dirty="0">
                <a:solidFill>
                  <a:srgbClr val="003300"/>
                </a:solidFill>
                <a:latin typeface="+mj-lt"/>
              </a:rPr>
              <a:t>Muôn tiếng ca mừng, mừng Thánh Tiến </a:t>
            </a:r>
            <a:r>
              <a:rPr lang="vi-VN" sz="4800" dirty="0" smtClean="0">
                <a:solidFill>
                  <a:srgbClr val="003300"/>
                </a:solidFill>
                <a:latin typeface="+mj-lt"/>
              </a:rPr>
              <a:t>Sĩ </a:t>
            </a:r>
            <a:r>
              <a:rPr lang="vi-VN" sz="4800" dirty="0">
                <a:solidFill>
                  <a:srgbClr val="003300"/>
                </a:solidFill>
                <a:latin typeface="+mj-lt"/>
              </a:rPr>
              <a:t>Tê-rê-sa A-vi-la</a:t>
            </a:r>
            <a:r>
              <a:rPr lang="vi-VN" sz="4800" dirty="0">
                <a:solidFill>
                  <a:srgbClr val="800000"/>
                </a:solidFill>
                <a:latin typeface="+mj-lt"/>
              </a:rPr>
              <a:t>. (</a:t>
            </a:r>
            <a:r>
              <a:rPr lang="vi-VN" sz="4800" i="1" dirty="0">
                <a:solidFill>
                  <a:srgbClr val="800000"/>
                </a:solidFill>
                <a:latin typeface="+mj-lt"/>
              </a:rPr>
              <a:t>Được Chúa ban tặng</a:t>
            </a:r>
            <a:r>
              <a:rPr lang="vi-VN" sz="4800" dirty="0">
                <a:solidFill>
                  <a:srgbClr val="800000"/>
                </a:solidFill>
                <a:latin typeface="+mj-lt"/>
              </a:rPr>
              <a:t>)</a:t>
            </a:r>
            <a:r>
              <a:rPr lang="vi-VN" sz="4800" dirty="0">
                <a:solidFill>
                  <a:srgbClr val="003300"/>
                </a:solidFill>
                <a:latin typeface="+mj-lt"/>
              </a:rPr>
              <a:t> Được Chúa ban tặng triều thiên vinh quang rạng ngời, nay xin thánh nhân hộ phù chúng con.</a:t>
            </a:r>
          </a:p>
          <a:p>
            <a:pPr algn="just">
              <a:lnSpc>
                <a:spcPct val="90000"/>
              </a:lnSpc>
              <a:spcBef>
                <a:spcPts val="0"/>
              </a:spcBef>
            </a:pPr>
            <a:endParaRPr lang="vi-VN" sz="6000" dirty="0">
              <a:solidFill>
                <a:srgbClr val="003300"/>
              </a:solidFill>
              <a:latin typeface="+mj-lt"/>
            </a:endParaRPr>
          </a:p>
        </p:txBody>
      </p:sp>
    </p:spTree>
    <p:extLst>
      <p:ext uri="{BB962C8B-B14F-4D97-AF65-F5344CB8AC3E}">
        <p14:creationId xmlns:p14="http://schemas.microsoft.com/office/powerpoint/2010/main" val="37235194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4800" dirty="0" smtClean="0">
              <a:solidFill>
                <a:srgbClr val="003300"/>
              </a:solidFill>
              <a:latin typeface="+mj-lt"/>
            </a:endParaRPr>
          </a:p>
          <a:p>
            <a:pPr algn="just">
              <a:lnSpc>
                <a:spcPct val="90000"/>
              </a:lnSpc>
              <a:spcBef>
                <a:spcPts val="0"/>
              </a:spcBef>
            </a:pPr>
            <a:r>
              <a:rPr lang="vi-VN" sz="4800" dirty="0" smtClean="0">
                <a:solidFill>
                  <a:srgbClr val="800000"/>
                </a:solidFill>
                <a:latin typeface="+mj-lt"/>
              </a:rPr>
              <a:t>Pk2:</a:t>
            </a:r>
            <a:r>
              <a:rPr lang="vi-VN" sz="4800" dirty="0" smtClean="0">
                <a:solidFill>
                  <a:srgbClr val="003300"/>
                </a:solidFill>
                <a:latin typeface="+mj-lt"/>
              </a:rPr>
              <a:t> Xưa </a:t>
            </a:r>
            <a:r>
              <a:rPr lang="vi-VN" sz="4800" dirty="0">
                <a:solidFill>
                  <a:srgbClr val="003300"/>
                </a:solidFill>
                <a:latin typeface="+mj-lt"/>
              </a:rPr>
              <a:t>nơi gian </a:t>
            </a:r>
            <a:r>
              <a:rPr lang="vi-VN" sz="4800" dirty="0" smtClean="0">
                <a:solidFill>
                  <a:srgbClr val="003300"/>
                </a:solidFill>
                <a:latin typeface="+mj-lt"/>
              </a:rPr>
              <a:t>trần, </a:t>
            </a:r>
            <a:r>
              <a:rPr lang="vi-VN" sz="4800" dirty="0">
                <a:solidFill>
                  <a:srgbClr val="003300"/>
                </a:solidFill>
                <a:latin typeface="+mj-lt"/>
              </a:rPr>
              <a:t>người hằng luôn niệm suy ơn Chúa, cõi phúc thiên </a:t>
            </a:r>
            <a:r>
              <a:rPr lang="vi-VN" sz="4800" dirty="0" smtClean="0">
                <a:solidFill>
                  <a:srgbClr val="003300"/>
                </a:solidFill>
                <a:latin typeface="+mj-lt"/>
              </a:rPr>
              <a:t>đàng, </a:t>
            </a:r>
            <a:r>
              <a:rPr lang="vi-VN" sz="4800" dirty="0">
                <a:solidFill>
                  <a:srgbClr val="003300"/>
                </a:solidFill>
                <a:latin typeface="+mj-lt"/>
              </a:rPr>
              <a:t>nguyện </a:t>
            </a:r>
            <a:r>
              <a:rPr lang="vi-VN" sz="4800" dirty="0" smtClean="0">
                <a:solidFill>
                  <a:srgbClr val="003300"/>
                </a:solidFill>
                <a:latin typeface="+mj-lt"/>
              </a:rPr>
              <a:t>người </a:t>
            </a:r>
            <a:r>
              <a:rPr lang="vi-VN" sz="4800" dirty="0">
                <a:solidFill>
                  <a:srgbClr val="003300"/>
                </a:solidFill>
                <a:latin typeface="+mj-lt"/>
              </a:rPr>
              <a:t>luôn cầu giúp chúng con, dù cho gian </a:t>
            </a:r>
            <a:r>
              <a:rPr lang="vi-VN" sz="4800" dirty="0" smtClean="0">
                <a:solidFill>
                  <a:srgbClr val="003300"/>
                </a:solidFill>
                <a:latin typeface="+mj-lt"/>
              </a:rPr>
              <a:t>khó, </a:t>
            </a:r>
            <a:r>
              <a:rPr lang="vi-VN" sz="4800" dirty="0">
                <a:solidFill>
                  <a:srgbClr val="003300"/>
                </a:solidFill>
                <a:latin typeface="+mj-lt"/>
              </a:rPr>
              <a:t>vẫn quyết luôn sống trọn niềm tin, kính yêu Chúa </a:t>
            </a:r>
            <a:r>
              <a:rPr lang="vi-VN" sz="4800" dirty="0" smtClean="0">
                <a:solidFill>
                  <a:srgbClr val="003300"/>
                </a:solidFill>
                <a:latin typeface="+mj-lt"/>
              </a:rPr>
              <a:t>Trời, </a:t>
            </a:r>
            <a:r>
              <a:rPr lang="vi-VN" sz="4800" dirty="0">
                <a:solidFill>
                  <a:srgbClr val="003300"/>
                </a:solidFill>
                <a:latin typeface="+mj-lt"/>
              </a:rPr>
              <a:t>và hằng mến những ai quanh mình.</a:t>
            </a:r>
          </a:p>
          <a:p>
            <a:pPr algn="just">
              <a:lnSpc>
                <a:spcPct val="90000"/>
              </a:lnSpc>
              <a:spcBef>
                <a:spcPts val="0"/>
              </a:spcBef>
            </a:pPr>
            <a:endParaRPr lang="vi-VN" sz="5600" dirty="0">
              <a:solidFill>
                <a:srgbClr val="003300"/>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800000"/>
                </a:solidFill>
                <a:effectLst/>
                <a:latin typeface="+mj-lt"/>
              </a:rPr>
              <a:t>TẬP HÁT CỘNG ĐOÀN</a:t>
            </a:r>
          </a:p>
        </p:txBody>
      </p:sp>
    </p:spTree>
    <p:extLst>
      <p:ext uri="{BB962C8B-B14F-4D97-AF65-F5344CB8AC3E}">
        <p14:creationId xmlns:p14="http://schemas.microsoft.com/office/powerpoint/2010/main" val="2633083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5143500"/>
          </a:xfrm>
        </p:spPr>
        <p:txBody>
          <a:bodyPr anchor="ctr">
            <a:noAutofit/>
          </a:bodyPr>
          <a:lstStyle/>
          <a:p>
            <a:pPr algn="just">
              <a:lnSpc>
                <a:spcPct val="90000"/>
              </a:lnSpc>
              <a:spcBef>
                <a:spcPts val="0"/>
              </a:spcBef>
            </a:pPr>
            <a:r>
              <a:rPr lang="vi-VN" sz="4800" dirty="0" smtClean="0">
                <a:solidFill>
                  <a:srgbClr val="800000"/>
                </a:solidFill>
                <a:latin typeface="+mj-lt"/>
              </a:rPr>
              <a:t>ĐK:</a:t>
            </a:r>
            <a:r>
              <a:rPr lang="vi-VN" sz="4800" dirty="0" smtClean="0">
                <a:solidFill>
                  <a:srgbClr val="003300"/>
                </a:solidFill>
                <a:latin typeface="+mj-lt"/>
              </a:rPr>
              <a:t> </a:t>
            </a:r>
            <a:r>
              <a:rPr lang="vi-VN" sz="4800" dirty="0">
                <a:solidFill>
                  <a:srgbClr val="800000"/>
                </a:solidFill>
                <a:latin typeface="+mj-lt"/>
              </a:rPr>
              <a:t>(</a:t>
            </a:r>
            <a:r>
              <a:rPr lang="vi-VN" sz="4800" i="1" dirty="0">
                <a:solidFill>
                  <a:srgbClr val="800000"/>
                </a:solidFill>
                <a:latin typeface="+mj-lt"/>
              </a:rPr>
              <a:t>Muôn tiếng ca mừng</a:t>
            </a:r>
            <a:r>
              <a:rPr lang="vi-VN" sz="4800" dirty="0">
                <a:solidFill>
                  <a:srgbClr val="800000"/>
                </a:solidFill>
                <a:latin typeface="+mj-lt"/>
              </a:rPr>
              <a:t>) </a:t>
            </a:r>
            <a:r>
              <a:rPr lang="vi-VN" sz="4800" dirty="0">
                <a:solidFill>
                  <a:srgbClr val="003300"/>
                </a:solidFill>
                <a:latin typeface="+mj-lt"/>
              </a:rPr>
              <a:t>Muôn tiếng ca mừng, mừng Thánh Tiến </a:t>
            </a:r>
            <a:r>
              <a:rPr lang="vi-VN" sz="4800" dirty="0" smtClean="0">
                <a:solidFill>
                  <a:srgbClr val="003300"/>
                </a:solidFill>
                <a:latin typeface="+mj-lt"/>
              </a:rPr>
              <a:t>Sĩ </a:t>
            </a:r>
            <a:r>
              <a:rPr lang="vi-VN" sz="4800" dirty="0">
                <a:solidFill>
                  <a:srgbClr val="003300"/>
                </a:solidFill>
                <a:latin typeface="+mj-lt"/>
              </a:rPr>
              <a:t>Tê-rê-sa A-vi-la. </a:t>
            </a:r>
            <a:r>
              <a:rPr lang="vi-VN" sz="4800" dirty="0">
                <a:solidFill>
                  <a:srgbClr val="800000"/>
                </a:solidFill>
                <a:latin typeface="+mj-lt"/>
              </a:rPr>
              <a:t>(</a:t>
            </a:r>
            <a:r>
              <a:rPr lang="vi-VN" sz="4800" i="1" dirty="0">
                <a:solidFill>
                  <a:srgbClr val="800000"/>
                </a:solidFill>
                <a:latin typeface="+mj-lt"/>
              </a:rPr>
              <a:t>Được Chúa ban tặng</a:t>
            </a:r>
            <a:r>
              <a:rPr lang="vi-VN" sz="4800" dirty="0">
                <a:solidFill>
                  <a:srgbClr val="800000"/>
                </a:solidFill>
                <a:latin typeface="+mj-lt"/>
              </a:rPr>
              <a:t>)</a:t>
            </a:r>
            <a:r>
              <a:rPr lang="vi-VN" sz="4800" dirty="0">
                <a:solidFill>
                  <a:srgbClr val="003300"/>
                </a:solidFill>
                <a:latin typeface="+mj-lt"/>
              </a:rPr>
              <a:t> Được Chúa ban tặng triều thiên vinh quang rạng ngời, nay xin thánh nhân hộ phù chúng con.</a:t>
            </a:r>
          </a:p>
          <a:p>
            <a:pPr algn="just">
              <a:lnSpc>
                <a:spcPct val="90000"/>
              </a:lnSpc>
              <a:spcBef>
                <a:spcPts val="0"/>
              </a:spcBef>
            </a:pPr>
            <a:endParaRPr lang="vi-VN" sz="6000" dirty="0">
              <a:solidFill>
                <a:srgbClr val="003300"/>
              </a:solidFill>
              <a:latin typeface="+mj-lt"/>
            </a:endParaRPr>
          </a:p>
        </p:txBody>
      </p:sp>
    </p:spTree>
    <p:extLst>
      <p:ext uri="{BB962C8B-B14F-4D97-AF65-F5344CB8AC3E}">
        <p14:creationId xmlns:p14="http://schemas.microsoft.com/office/powerpoint/2010/main" val="39288251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596374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800000"/>
              </a:solidFill>
              <a:effectLst/>
              <a:latin typeface="+mj-lt"/>
              <a:cs typeface="Times New Roman" panose="02020603050405020304" pitchFamily="18" charset="0"/>
            </a:endParaRPr>
          </a:p>
          <a:p>
            <a:pPr eaLnBrk="1" hangingPunct="1"/>
            <a:r>
              <a:rPr lang="en-US" sz="7200" b="0" i="1" dirty="0">
                <a:solidFill>
                  <a:srgbClr val="800000"/>
                </a:solidFill>
                <a:effectLst/>
                <a:latin typeface="+mj-lt"/>
                <a:cs typeface="Times New Roman" panose="02020603050405020304" pitchFamily="18" charset="0"/>
              </a:rPr>
              <a:t>KINH VINH DANH</a:t>
            </a:r>
          </a:p>
          <a:p>
            <a:pPr eaLnBrk="1" hangingPunct="1"/>
            <a:r>
              <a:rPr lang="en-US" sz="7200" b="0" i="1" dirty="0" err="1">
                <a:solidFill>
                  <a:srgbClr val="800000"/>
                </a:solidFill>
                <a:effectLst/>
                <a:latin typeface="+mj-lt"/>
                <a:cs typeface="Times New Roman" panose="02020603050405020304" pitchFamily="18" charset="0"/>
              </a:rPr>
              <a:t>Ca</a:t>
            </a:r>
            <a:r>
              <a:rPr lang="en-US" sz="7200" b="0" i="1" dirty="0">
                <a:solidFill>
                  <a:srgbClr val="800000"/>
                </a:solidFill>
                <a:effectLst/>
                <a:latin typeface="+mj-lt"/>
                <a:cs typeface="Times New Roman" panose="02020603050405020304" pitchFamily="18" charset="0"/>
              </a:rPr>
              <a:t> </a:t>
            </a:r>
            <a:r>
              <a:rPr lang="en-US" sz="7200" b="0" i="1" dirty="0" err="1">
                <a:solidFill>
                  <a:srgbClr val="800000"/>
                </a:solidFill>
                <a:effectLst/>
                <a:latin typeface="+mj-lt"/>
                <a:cs typeface="Times New Roman" panose="02020603050405020304" pitchFamily="18" charset="0"/>
              </a:rPr>
              <a:t>Lên</a:t>
            </a:r>
            <a:r>
              <a:rPr lang="en-US" sz="7200" b="0" i="1" dirty="0">
                <a:solidFill>
                  <a:srgbClr val="800000"/>
                </a:solidFill>
                <a:effectLst/>
                <a:latin typeface="+mj-lt"/>
                <a:cs typeface="Times New Roman" panose="02020603050405020304" pitchFamily="18" charset="0"/>
              </a:rPr>
              <a:t> </a:t>
            </a:r>
            <a:r>
              <a:rPr lang="en-US" sz="7200" b="0" i="1" dirty="0" err="1">
                <a:solidFill>
                  <a:srgbClr val="800000"/>
                </a:solidFill>
                <a:effectLst/>
                <a:latin typeface="+mj-lt"/>
                <a:cs typeface="Times New Roman" panose="02020603050405020304" pitchFamily="18" charset="0"/>
              </a:rPr>
              <a:t>Đi</a:t>
            </a:r>
            <a:r>
              <a:rPr lang="en-US" sz="7200" b="0" i="1" dirty="0">
                <a:solidFill>
                  <a:srgbClr val="800000"/>
                </a:solidFill>
                <a:effectLst/>
                <a:latin typeface="+mj-lt"/>
                <a:cs typeface="Times New Roman" panose="02020603050405020304" pitchFamily="18" charset="0"/>
              </a:rPr>
              <a:t> 2</a:t>
            </a:r>
            <a:endParaRPr lang="vi-VN" sz="7200" b="0" i="1" dirty="0">
              <a:solidFill>
                <a:srgbClr val="8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800000"/>
                </a:solidFill>
                <a:effectLst/>
                <a:latin typeface="+mj-lt"/>
                <a:cs typeface="Times New Roman" panose="02020603050405020304" pitchFamily="18" charset="0"/>
              </a:rPr>
              <a:t>Chủ tế: </a:t>
            </a:r>
            <a:r>
              <a:rPr lang="vi-VN" sz="5400" b="0" i="1">
                <a:solidFill>
                  <a:srgbClr val="800000"/>
                </a:solidFill>
                <a:effectLst/>
                <a:latin typeface="+mj-lt"/>
                <a:cs typeface="Times New Roman" panose="02020603050405020304" pitchFamily="18" charset="0"/>
              </a:rPr>
              <a:t>Vinh danh Thiên Chúa trên các tầng trời.</a:t>
            </a:r>
            <a:r>
              <a:rPr lang="vi-VN" sz="5400" b="0" i="1">
                <a:solidFill>
                  <a:srgbClr val="003300"/>
                </a:solidFill>
                <a:effectLst/>
                <a:latin typeface="+mj-lt"/>
                <a:cs typeface="Times New Roman" panose="02020603050405020304" pitchFamily="18" charset="0"/>
              </a:rPr>
              <a:t> </a:t>
            </a:r>
            <a:r>
              <a:rPr lang="vi-VN" sz="5400" b="0">
                <a:solidFill>
                  <a:srgbClr val="003300"/>
                </a:solidFill>
                <a:effectLst/>
                <a:latin typeface="+mj-lt"/>
                <a:cs typeface="Times New Roman" panose="02020603050405020304" pitchFamily="18" charset="0"/>
              </a:rPr>
              <a:t>Và bình an dưới thế, bình an dưới thế cho người thiện tâm. </a:t>
            </a:r>
            <a:endParaRPr lang="vi-VN" sz="72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33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33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8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3300"/>
                </a:solidFill>
                <a:effectLst/>
                <a:latin typeface="+mj-lt"/>
                <a:cs typeface="Times New Roman" panose="02020603050405020304" pitchFamily="18" charset="0"/>
              </a:rPr>
              <a:t>Vì lạy </a:t>
            </a:r>
            <a:r>
              <a:rPr lang="en-US" sz="4400" b="0">
                <a:solidFill>
                  <a:srgbClr val="800000"/>
                </a:solidFill>
                <a:effectLst/>
                <a:latin typeface="+mj-lt"/>
                <a:cs typeface="Times New Roman" panose="02020603050405020304" pitchFamily="18" charset="0"/>
              </a:rPr>
              <a:t>Chúa Giê-su Ki-tô</a:t>
            </a:r>
            <a:r>
              <a:rPr lang="en-US" sz="4400" b="0">
                <a:solidFill>
                  <a:srgbClr val="003300"/>
                </a:solidFill>
                <a:effectLst/>
                <a:latin typeface="+mj-lt"/>
                <a:cs typeface="Times New Roman" panose="02020603050405020304" pitchFamily="18" charset="0"/>
              </a:rPr>
              <a:t>, chỉ có Chúa là Đấng Thánh, chỉ có Chúa là Chúa, chỉ có Chúa là Đấng Tối Cao, cùng Đức Chúa Thánh Thần trong vinh quang Đức Chúa Cha. </a:t>
            </a:r>
            <a:r>
              <a:rPr lang="en-US" sz="4400" b="0" u="sng">
                <a:solidFill>
                  <a:srgbClr val="003300"/>
                </a:solidFill>
                <a:effectLst/>
                <a:latin typeface="+mj-lt"/>
                <a:cs typeface="Times New Roman" panose="02020603050405020304" pitchFamily="18" charset="0"/>
              </a:rPr>
              <a:t>A-men. A-men. </a:t>
            </a:r>
            <a:endParaRPr lang="vi-VN" sz="4400" b="0" u="sng">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33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6"/>
            <a:ext cx="9144000" cy="5136347"/>
          </a:xfrm>
          <a:prstGeom prst="rect">
            <a:avLst/>
          </a:prstGeom>
        </p:spPr>
      </p:pic>
    </p:spTree>
    <p:extLst>
      <p:ext uri="{BB962C8B-B14F-4D97-AF65-F5344CB8AC3E}">
        <p14:creationId xmlns:p14="http://schemas.microsoft.com/office/powerpoint/2010/main" val="9377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7200" dirty="0" smtClean="0">
                <a:solidFill>
                  <a:srgbClr val="800000"/>
                </a:solidFill>
              </a:rPr>
              <a:t>ĐK</a:t>
            </a:r>
            <a:r>
              <a:rPr lang="vi-VN" sz="7200" dirty="0">
                <a:solidFill>
                  <a:srgbClr val="800000"/>
                </a:solidFill>
              </a:rPr>
              <a:t>:</a:t>
            </a:r>
            <a:r>
              <a:rPr lang="vi-VN" sz="7200" dirty="0">
                <a:solidFill>
                  <a:srgbClr val="003300"/>
                </a:solidFill>
              </a:rPr>
              <a:t> Tôi ở trong nhà </a:t>
            </a:r>
            <a:r>
              <a:rPr lang="vi-VN" sz="7200" dirty="0" smtClean="0">
                <a:solidFill>
                  <a:srgbClr val="003300"/>
                </a:solidFill>
              </a:rPr>
              <a:t>Chúa, </a:t>
            </a:r>
            <a:r>
              <a:rPr lang="vi-VN" sz="7200" dirty="0">
                <a:solidFill>
                  <a:srgbClr val="003300"/>
                </a:solidFill>
              </a:rPr>
              <a:t>những năm tháng dài triền miên.</a:t>
            </a:r>
            <a:endParaRPr lang="vi-VN" sz="7200" dirty="0" smtClean="0">
              <a:solidFill>
                <a:srgbClr val="003300"/>
              </a:solidFill>
            </a:endParaRPr>
          </a:p>
        </p:txBody>
      </p:sp>
    </p:spTree>
    <p:extLst>
      <p:ext uri="{BB962C8B-B14F-4D97-AF65-F5344CB8AC3E}">
        <p14:creationId xmlns:p14="http://schemas.microsoft.com/office/powerpoint/2010/main" val="681838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3300"/>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en-US" sz="3200" b="1" smtClean="0">
                <a:ln w="1905"/>
                <a:solidFill>
                  <a:srgbClr val="A50021"/>
                </a:solidFill>
                <a:effectLst>
                  <a:innerShdw blurRad="69850" dist="43180" dir="5400000">
                    <a:srgbClr val="000000">
                      <a:alpha val="65000"/>
                    </a:srgbClr>
                  </a:innerShdw>
                </a:effectLst>
              </a:rPr>
              <a:t>Đức Chúa sẽ đãi một bữa tiệc và sẽ lau khô dòng lệ trên khuôn mặt mọi người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2432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5086349"/>
          </a:xfrm>
        </p:spPr>
        <p:txBody>
          <a:bodyPr/>
          <a:lstStyle/>
          <a:p>
            <a:r>
              <a:rPr lang="en-US" sz="5400" dirty="0" err="1" smtClean="0">
                <a:solidFill>
                  <a:srgbClr val="800000"/>
                </a:solidFill>
              </a:rPr>
              <a:t>Thánh</a:t>
            </a:r>
            <a:r>
              <a:rPr lang="en-US" sz="5400" dirty="0" smtClean="0">
                <a:solidFill>
                  <a:srgbClr val="800000"/>
                </a:solidFill>
              </a:rPr>
              <a:t> </a:t>
            </a:r>
            <a:r>
              <a:rPr lang="en-US" sz="5400" dirty="0" err="1" smtClean="0">
                <a:solidFill>
                  <a:srgbClr val="800000"/>
                </a:solidFill>
              </a:rPr>
              <a:t>Vịnh</a:t>
            </a:r>
            <a:r>
              <a:rPr lang="en-US" sz="5400" dirty="0" smtClean="0">
                <a:solidFill>
                  <a:srgbClr val="800000"/>
                </a:solidFill>
              </a:rPr>
              <a:t> 22</a:t>
            </a:r>
            <a:br>
              <a:rPr lang="en-US" sz="5400" dirty="0" smtClean="0">
                <a:solidFill>
                  <a:srgbClr val="800000"/>
                </a:solidFill>
              </a:rPr>
            </a:br>
            <a:r>
              <a:rPr lang="en-US" sz="5400" dirty="0" err="1" smtClean="0">
                <a:solidFill>
                  <a:srgbClr val="800000"/>
                </a:solidFill>
              </a:rPr>
              <a:t>Chúa</a:t>
            </a:r>
            <a:r>
              <a:rPr lang="en-US" sz="5400" dirty="0" smtClean="0">
                <a:solidFill>
                  <a:srgbClr val="800000"/>
                </a:solidFill>
              </a:rPr>
              <a:t> </a:t>
            </a:r>
            <a:r>
              <a:rPr lang="en-US" sz="5400" dirty="0" err="1" smtClean="0">
                <a:solidFill>
                  <a:srgbClr val="800000"/>
                </a:solidFill>
              </a:rPr>
              <a:t>Nhật</a:t>
            </a:r>
            <a:r>
              <a:rPr lang="en-US" sz="5400" dirty="0" smtClean="0">
                <a:solidFill>
                  <a:srgbClr val="800000"/>
                </a:solidFill>
              </a:rPr>
              <a:t> XXVIII </a:t>
            </a:r>
            <a:r>
              <a:rPr lang="en-US" sz="5400" dirty="0" err="1" smtClean="0">
                <a:solidFill>
                  <a:srgbClr val="800000"/>
                </a:solidFill>
              </a:rPr>
              <a:t>Thường</a:t>
            </a:r>
            <a:r>
              <a:rPr lang="en-US" sz="5400" dirty="0" smtClean="0">
                <a:solidFill>
                  <a:srgbClr val="800000"/>
                </a:solidFill>
              </a:rPr>
              <a:t> </a:t>
            </a:r>
            <a:r>
              <a:rPr lang="en-US" sz="5400" dirty="0" err="1" smtClean="0">
                <a:solidFill>
                  <a:srgbClr val="800000"/>
                </a:solidFill>
              </a:rPr>
              <a:t>Niên</a:t>
            </a:r>
            <a:r>
              <a:rPr lang="en-US" sz="5400" dirty="0" smtClean="0">
                <a:solidFill>
                  <a:srgbClr val="800000"/>
                </a:solidFill>
              </a:rPr>
              <a:t/>
            </a:r>
            <a:br>
              <a:rPr lang="en-US" sz="5400" dirty="0" smtClean="0">
                <a:solidFill>
                  <a:srgbClr val="800000"/>
                </a:solidFill>
              </a:rPr>
            </a:br>
            <a:r>
              <a:rPr lang="en-US" sz="5400" dirty="0" err="1" smtClean="0">
                <a:solidFill>
                  <a:srgbClr val="800000"/>
                </a:solidFill>
              </a:rPr>
              <a:t>Năm</a:t>
            </a:r>
            <a:r>
              <a:rPr lang="en-US" sz="5400" dirty="0" smtClean="0">
                <a:solidFill>
                  <a:srgbClr val="800000"/>
                </a:solidFill>
              </a:rPr>
              <a:t> A </a:t>
            </a:r>
            <a:r>
              <a:rPr lang="en-US" sz="5400" dirty="0">
                <a:solidFill>
                  <a:srgbClr val="800000"/>
                </a:solidFill>
              </a:rPr>
              <a:t>5</a:t>
            </a:r>
            <a:r>
              <a:rPr lang="en-US" sz="5400" dirty="0" smtClean="0">
                <a:solidFill>
                  <a:srgbClr val="800000"/>
                </a:solidFill>
              </a:rPr>
              <a:t> </a:t>
            </a:r>
            <a:r>
              <a:rPr lang="en-US" sz="5400" dirty="0" err="1" smtClean="0">
                <a:solidFill>
                  <a:srgbClr val="800000"/>
                </a:solidFill>
              </a:rPr>
              <a:t>câu</a:t>
            </a:r>
            <a:r>
              <a:rPr lang="en-US" sz="5400" dirty="0" smtClean="0">
                <a:solidFill>
                  <a:srgbClr val="003300"/>
                </a:solidFill>
              </a:rPr>
              <a:t/>
            </a:r>
            <a:br>
              <a:rPr lang="en-US" sz="5400" dirty="0" smtClean="0">
                <a:solidFill>
                  <a:srgbClr val="003300"/>
                </a:solidFill>
              </a:rPr>
            </a:br>
            <a:r>
              <a:rPr lang="en-US" sz="5400" i="1" dirty="0" smtClean="0">
                <a:solidFill>
                  <a:srgbClr val="003300"/>
                </a:solidFill>
              </a:rPr>
              <a:t>Kim Long</a:t>
            </a:r>
            <a:r>
              <a:rPr lang="en-US" dirty="0" smtClean="0">
                <a:solidFill>
                  <a:srgbClr val="003300"/>
                </a:solidFill>
              </a:rPr>
              <a:t/>
            </a:r>
            <a:br>
              <a:rPr lang="en-US" dirty="0" smtClean="0">
                <a:solidFill>
                  <a:srgbClr val="003300"/>
                </a:solidFill>
              </a:rPr>
            </a:br>
            <a:endParaRPr lang="en-US" i="1" dirty="0">
              <a:solidFill>
                <a:srgbClr val="003300"/>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7200" dirty="0" smtClean="0">
                <a:solidFill>
                  <a:srgbClr val="800000"/>
                </a:solidFill>
              </a:rPr>
              <a:t>ĐK</a:t>
            </a:r>
            <a:r>
              <a:rPr lang="vi-VN" sz="7200" dirty="0">
                <a:solidFill>
                  <a:srgbClr val="800000"/>
                </a:solidFill>
              </a:rPr>
              <a:t>:</a:t>
            </a:r>
            <a:r>
              <a:rPr lang="vi-VN" sz="7200" dirty="0">
                <a:solidFill>
                  <a:srgbClr val="003300"/>
                </a:solidFill>
              </a:rPr>
              <a:t> Tôi ở trong nhà </a:t>
            </a:r>
            <a:r>
              <a:rPr lang="vi-VN" sz="7200" dirty="0" smtClean="0">
                <a:solidFill>
                  <a:srgbClr val="003300"/>
                </a:solidFill>
              </a:rPr>
              <a:t>Chúa, </a:t>
            </a:r>
            <a:r>
              <a:rPr lang="vi-VN" sz="7200" dirty="0">
                <a:solidFill>
                  <a:srgbClr val="003300"/>
                </a:solidFill>
              </a:rPr>
              <a:t>những năm tháng dài triền miên.</a:t>
            </a:r>
            <a:endParaRPr lang="vi-VN" sz="7200" dirty="0" smtClean="0">
              <a:solidFill>
                <a:srgbClr val="003300"/>
              </a:solidFill>
            </a:endParaRPr>
          </a:p>
        </p:txBody>
      </p:sp>
    </p:spTree>
    <p:extLst>
      <p:ext uri="{BB962C8B-B14F-4D97-AF65-F5344CB8AC3E}">
        <p14:creationId xmlns:p14="http://schemas.microsoft.com/office/powerpoint/2010/main" val="1530561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800000"/>
                </a:solidFill>
              </a:rPr>
              <a:t>Pk1</a:t>
            </a:r>
            <a:r>
              <a:rPr lang="vi-VN" sz="6000" dirty="0">
                <a:solidFill>
                  <a:srgbClr val="800000"/>
                </a:solidFill>
              </a:rPr>
              <a:t>:</a:t>
            </a:r>
            <a:r>
              <a:rPr lang="vi-VN" sz="6000" dirty="0">
                <a:solidFill>
                  <a:srgbClr val="003300"/>
                </a:solidFill>
              </a:rPr>
              <a:t> </a:t>
            </a:r>
            <a:r>
              <a:rPr lang="vi-VN" sz="6000" dirty="0" smtClean="0">
                <a:solidFill>
                  <a:srgbClr val="003300"/>
                </a:solidFill>
              </a:rPr>
              <a:t>Có </a:t>
            </a:r>
            <a:r>
              <a:rPr lang="vi-VN" sz="6000" dirty="0">
                <a:solidFill>
                  <a:srgbClr val="003300"/>
                </a:solidFill>
              </a:rPr>
              <a:t>Chúa chăn dắt </a:t>
            </a:r>
            <a:r>
              <a:rPr lang="vi-VN" sz="6000" dirty="0" smtClean="0">
                <a:solidFill>
                  <a:srgbClr val="003300"/>
                </a:solidFill>
              </a:rPr>
              <a:t>tôi, </a:t>
            </a:r>
            <a:r>
              <a:rPr lang="vi-VN" sz="6000" dirty="0">
                <a:solidFill>
                  <a:srgbClr val="003300"/>
                </a:solidFill>
              </a:rPr>
              <a:t>nên tôi không còn thiếu gì. Trên đồng cỏ xanh </a:t>
            </a:r>
            <a:r>
              <a:rPr lang="vi-VN" sz="6000" dirty="0" smtClean="0">
                <a:solidFill>
                  <a:srgbClr val="003300"/>
                </a:solidFill>
              </a:rPr>
              <a:t>tươi, </a:t>
            </a:r>
            <a:r>
              <a:rPr lang="vi-VN" sz="6000" dirty="0">
                <a:solidFill>
                  <a:srgbClr val="003300"/>
                </a:solidFill>
              </a:rPr>
              <a:t>Ngài dẫn tôi vào nghỉ ngơi.</a:t>
            </a:r>
            <a:endParaRPr lang="en-US" sz="6000" dirty="0">
              <a:solidFill>
                <a:srgbClr val="003300"/>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7200" dirty="0" smtClean="0">
                <a:solidFill>
                  <a:srgbClr val="800000"/>
                </a:solidFill>
              </a:rPr>
              <a:t>ĐK</a:t>
            </a:r>
            <a:r>
              <a:rPr lang="vi-VN" sz="7200" dirty="0">
                <a:solidFill>
                  <a:srgbClr val="800000"/>
                </a:solidFill>
              </a:rPr>
              <a:t>:</a:t>
            </a:r>
            <a:r>
              <a:rPr lang="vi-VN" sz="7200" dirty="0">
                <a:solidFill>
                  <a:srgbClr val="003300"/>
                </a:solidFill>
              </a:rPr>
              <a:t> Tôi ở trong nhà </a:t>
            </a:r>
            <a:r>
              <a:rPr lang="vi-VN" sz="7200" dirty="0" smtClean="0">
                <a:solidFill>
                  <a:srgbClr val="003300"/>
                </a:solidFill>
              </a:rPr>
              <a:t>Chúa, </a:t>
            </a:r>
            <a:r>
              <a:rPr lang="vi-VN" sz="7200" dirty="0">
                <a:solidFill>
                  <a:srgbClr val="003300"/>
                </a:solidFill>
              </a:rPr>
              <a:t>những năm tháng dài triền miên.</a:t>
            </a:r>
            <a:endParaRPr lang="vi-VN" sz="7200" dirty="0" smtClean="0">
              <a:solidFill>
                <a:srgbClr val="003300"/>
              </a:solidFill>
            </a:endParaRPr>
          </a:p>
        </p:txBody>
      </p:sp>
    </p:spTree>
    <p:extLst>
      <p:ext uri="{BB962C8B-B14F-4D97-AF65-F5344CB8AC3E}">
        <p14:creationId xmlns:p14="http://schemas.microsoft.com/office/powerpoint/2010/main" val="2332996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000" dirty="0" smtClean="0">
                <a:solidFill>
                  <a:srgbClr val="800000"/>
                </a:solidFill>
              </a:rPr>
              <a:t>Pk2</a:t>
            </a:r>
            <a:r>
              <a:rPr lang="vi-VN" sz="6000" dirty="0">
                <a:solidFill>
                  <a:srgbClr val="800000"/>
                </a:solidFill>
              </a:rPr>
              <a:t>:</a:t>
            </a:r>
            <a:r>
              <a:rPr lang="vi-VN" sz="6000" dirty="0">
                <a:solidFill>
                  <a:srgbClr val="003300"/>
                </a:solidFill>
              </a:rPr>
              <a:t> Dẫn tới bên suối </a:t>
            </a:r>
            <a:r>
              <a:rPr lang="vi-VN" sz="6000" dirty="0" smtClean="0">
                <a:solidFill>
                  <a:srgbClr val="003300"/>
                </a:solidFill>
              </a:rPr>
              <a:t>trong, </a:t>
            </a:r>
            <a:r>
              <a:rPr lang="vi-VN" sz="6000" dirty="0">
                <a:solidFill>
                  <a:srgbClr val="003300"/>
                </a:solidFill>
              </a:rPr>
              <a:t>cho tôi đây bồi dưỡng lại. Theo đường nẻo công minh, Ngài dẫn tôi vì Uy Danh.</a:t>
            </a:r>
            <a:endParaRPr lang="en-US" sz="6000" dirty="0">
              <a:solidFill>
                <a:srgbClr val="003300"/>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7200" dirty="0" smtClean="0">
                <a:solidFill>
                  <a:srgbClr val="800000"/>
                </a:solidFill>
              </a:rPr>
              <a:t>ĐK</a:t>
            </a:r>
            <a:r>
              <a:rPr lang="vi-VN" sz="7200" dirty="0">
                <a:solidFill>
                  <a:srgbClr val="800000"/>
                </a:solidFill>
              </a:rPr>
              <a:t>:</a:t>
            </a:r>
            <a:r>
              <a:rPr lang="vi-VN" sz="7200" dirty="0">
                <a:solidFill>
                  <a:srgbClr val="003300"/>
                </a:solidFill>
              </a:rPr>
              <a:t> Tôi ở trong nhà </a:t>
            </a:r>
            <a:r>
              <a:rPr lang="vi-VN" sz="7200" dirty="0" smtClean="0">
                <a:solidFill>
                  <a:srgbClr val="003300"/>
                </a:solidFill>
              </a:rPr>
              <a:t>Chúa, </a:t>
            </a:r>
            <a:r>
              <a:rPr lang="vi-VN" sz="7200" dirty="0">
                <a:solidFill>
                  <a:srgbClr val="003300"/>
                </a:solidFill>
              </a:rPr>
              <a:t>những năm tháng dài triền miên.</a:t>
            </a:r>
            <a:endParaRPr lang="vi-VN" sz="7200" dirty="0" smtClean="0">
              <a:solidFill>
                <a:srgbClr val="003300"/>
              </a:solidFill>
            </a:endParaRPr>
          </a:p>
        </p:txBody>
      </p:sp>
    </p:spTree>
    <p:extLst>
      <p:ext uri="{BB962C8B-B14F-4D97-AF65-F5344CB8AC3E}">
        <p14:creationId xmlns:p14="http://schemas.microsoft.com/office/powerpoint/2010/main" val="1630698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6000" dirty="0" smtClean="0">
                <a:solidFill>
                  <a:srgbClr val="800000"/>
                </a:solidFill>
              </a:rPr>
              <a:t>Pk3</a:t>
            </a:r>
            <a:r>
              <a:rPr lang="vi-VN" sz="6000" dirty="0">
                <a:solidFill>
                  <a:srgbClr val="800000"/>
                </a:solidFill>
              </a:rPr>
              <a:t>:</a:t>
            </a:r>
            <a:r>
              <a:rPr lang="vi-VN" sz="6000" dirty="0">
                <a:solidFill>
                  <a:srgbClr val="003300"/>
                </a:solidFill>
              </a:rPr>
              <a:t> Dẫu lúc qua lũng sâu, con đâu lo sợ khốn cùng. Bởi Ngài ở bên con, cầm sẵn côn trượng chở che.</a:t>
            </a:r>
            <a:endParaRPr lang="vi-VN" sz="6000" dirty="0" smtClean="0">
              <a:solidFill>
                <a:srgbClr val="003300"/>
              </a:solidFill>
            </a:endParaRP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7200" dirty="0" smtClean="0">
                <a:solidFill>
                  <a:srgbClr val="800000"/>
                </a:solidFill>
              </a:rPr>
              <a:t>ĐK</a:t>
            </a:r>
            <a:r>
              <a:rPr lang="vi-VN" sz="7200" dirty="0">
                <a:solidFill>
                  <a:srgbClr val="800000"/>
                </a:solidFill>
              </a:rPr>
              <a:t>:</a:t>
            </a:r>
            <a:r>
              <a:rPr lang="vi-VN" sz="7200" dirty="0">
                <a:solidFill>
                  <a:srgbClr val="003300"/>
                </a:solidFill>
              </a:rPr>
              <a:t> Tôi ở trong nhà </a:t>
            </a:r>
            <a:r>
              <a:rPr lang="vi-VN" sz="7200" dirty="0" smtClean="0">
                <a:solidFill>
                  <a:srgbClr val="003300"/>
                </a:solidFill>
              </a:rPr>
              <a:t>Chúa, </a:t>
            </a:r>
            <a:r>
              <a:rPr lang="vi-VN" sz="7200" dirty="0">
                <a:solidFill>
                  <a:srgbClr val="003300"/>
                </a:solidFill>
              </a:rPr>
              <a:t>những năm tháng dài triền miên.</a:t>
            </a:r>
            <a:endParaRPr lang="vi-VN" sz="7200" dirty="0" smtClean="0">
              <a:solidFill>
                <a:srgbClr val="003300"/>
              </a:solidFill>
            </a:endParaRPr>
          </a:p>
        </p:txBody>
      </p:sp>
    </p:spTree>
    <p:extLst>
      <p:ext uri="{BB962C8B-B14F-4D97-AF65-F5344CB8AC3E}">
        <p14:creationId xmlns:p14="http://schemas.microsoft.com/office/powerpoint/2010/main" val="1919811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000" dirty="0" smtClean="0">
                <a:solidFill>
                  <a:srgbClr val="800000"/>
                </a:solidFill>
              </a:rPr>
              <a:t>Pk4</a:t>
            </a:r>
            <a:r>
              <a:rPr lang="vi-VN" sz="6000" dirty="0">
                <a:solidFill>
                  <a:srgbClr val="800000"/>
                </a:solidFill>
              </a:rPr>
              <a:t>:</a:t>
            </a:r>
            <a:r>
              <a:rPr lang="vi-VN" sz="6000" dirty="0">
                <a:solidFill>
                  <a:srgbClr val="003300"/>
                </a:solidFill>
              </a:rPr>
              <a:t>  Chúa thiết con bữa </a:t>
            </a:r>
            <a:r>
              <a:rPr lang="vi-VN" sz="6000" dirty="0" smtClean="0">
                <a:solidFill>
                  <a:srgbClr val="003300"/>
                </a:solidFill>
              </a:rPr>
              <a:t>ăn, </a:t>
            </a:r>
            <a:r>
              <a:rPr lang="vi-VN" sz="6000" dirty="0">
                <a:solidFill>
                  <a:srgbClr val="003300"/>
                </a:solidFill>
              </a:rPr>
              <a:t>ngay khi quân thù đối mặt. Xức dầu tỏa hương </a:t>
            </a:r>
            <a:r>
              <a:rPr lang="vi-VN" sz="6000" dirty="0" smtClean="0">
                <a:solidFill>
                  <a:srgbClr val="003300"/>
                </a:solidFill>
              </a:rPr>
              <a:t>thơm, </a:t>
            </a:r>
            <a:r>
              <a:rPr lang="vi-VN" sz="6000" dirty="0">
                <a:solidFill>
                  <a:srgbClr val="003300"/>
                </a:solidFill>
              </a:rPr>
              <a:t>và cứ châm rượu đầy ly.</a:t>
            </a:r>
            <a:endParaRPr lang="vi-VN" sz="6000" dirty="0" smtClean="0">
              <a:solidFill>
                <a:srgbClr val="003300"/>
              </a:solidFill>
            </a:endParaRP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dirty="0" smtClean="0">
                <a:solidFill>
                  <a:srgbClr val="800000"/>
                </a:solidFill>
              </a:rPr>
              <a:t>Alleluia-Alleluia:</a:t>
            </a:r>
            <a:r>
              <a:rPr lang="vi-VN" sz="4600" dirty="0" smtClean="0">
                <a:solidFill>
                  <a:srgbClr val="003300"/>
                </a:solidFill>
              </a:rPr>
              <a:t> Xin Thiên Chúa là Thân Phụ Đức Giê-su Ki-tô Chúa chúng ta, soi mắt tâm hồn chúng ta. Cho chúng ta nhận rõ đâu là niềm hy vọng, mà ơn Ngài kêu gọi, mang lại cho chúng ta</a:t>
            </a:r>
            <a:r>
              <a:rPr lang="vi-VN" sz="4600" dirty="0">
                <a:solidFill>
                  <a:srgbClr val="800000"/>
                </a:solidFill>
              </a:rPr>
              <a:t>. </a:t>
            </a:r>
            <a:r>
              <a:rPr lang="vi-VN" sz="4600" dirty="0" smtClean="0">
                <a:solidFill>
                  <a:srgbClr val="800000"/>
                </a:solidFill>
              </a:rPr>
              <a:t>    Alleluia </a:t>
            </a:r>
            <a:r>
              <a:rPr lang="vi-VN" sz="4600" dirty="0">
                <a:solidFill>
                  <a:srgbClr val="800000"/>
                </a:solidFill>
              </a:rPr>
              <a:t>…</a:t>
            </a:r>
            <a:endParaRPr lang="en-US" sz="4600" dirty="0">
              <a:solidFill>
                <a:srgbClr val="800000"/>
              </a:solidFill>
            </a:endParaRPr>
          </a:p>
        </p:txBody>
      </p:sp>
    </p:spTree>
    <p:extLst>
      <p:ext uri="{BB962C8B-B14F-4D97-AF65-F5344CB8AC3E}">
        <p14:creationId xmlns:p14="http://schemas.microsoft.com/office/powerpoint/2010/main" val="1994408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7200" dirty="0" smtClean="0">
                <a:solidFill>
                  <a:srgbClr val="800000"/>
                </a:solidFill>
              </a:rPr>
              <a:t>ĐK</a:t>
            </a:r>
            <a:r>
              <a:rPr lang="vi-VN" sz="7200" dirty="0">
                <a:solidFill>
                  <a:srgbClr val="800000"/>
                </a:solidFill>
              </a:rPr>
              <a:t>:</a:t>
            </a:r>
            <a:r>
              <a:rPr lang="vi-VN" sz="7200" dirty="0">
                <a:solidFill>
                  <a:srgbClr val="003300"/>
                </a:solidFill>
              </a:rPr>
              <a:t> Tôi ở trong nhà </a:t>
            </a:r>
            <a:r>
              <a:rPr lang="vi-VN" sz="7200" dirty="0" smtClean="0">
                <a:solidFill>
                  <a:srgbClr val="003300"/>
                </a:solidFill>
              </a:rPr>
              <a:t>Chúa, </a:t>
            </a:r>
            <a:r>
              <a:rPr lang="vi-VN" sz="7200" dirty="0">
                <a:solidFill>
                  <a:srgbClr val="003300"/>
                </a:solidFill>
              </a:rPr>
              <a:t>những năm tháng dài triền miên.</a:t>
            </a:r>
            <a:endParaRPr lang="vi-VN" sz="7200" dirty="0" smtClean="0">
              <a:solidFill>
                <a:srgbClr val="003300"/>
              </a:solidFill>
            </a:endParaRPr>
          </a:p>
        </p:txBody>
      </p:sp>
    </p:spTree>
    <p:extLst>
      <p:ext uri="{BB962C8B-B14F-4D97-AF65-F5344CB8AC3E}">
        <p14:creationId xmlns:p14="http://schemas.microsoft.com/office/powerpoint/2010/main" val="2284114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000" dirty="0" smtClean="0">
                <a:solidFill>
                  <a:srgbClr val="800000"/>
                </a:solidFill>
              </a:rPr>
              <a:t>Pk5</a:t>
            </a:r>
            <a:r>
              <a:rPr lang="vi-VN" sz="6000" dirty="0">
                <a:solidFill>
                  <a:srgbClr val="800000"/>
                </a:solidFill>
              </a:rPr>
              <a:t>:</a:t>
            </a:r>
            <a:r>
              <a:rPr lang="vi-VN" sz="6000" dirty="0">
                <a:solidFill>
                  <a:srgbClr val="003300"/>
                </a:solidFill>
              </a:rPr>
              <a:t> Chúa vẫn che chở </a:t>
            </a:r>
            <a:r>
              <a:rPr lang="vi-VN" sz="6000" dirty="0" smtClean="0">
                <a:solidFill>
                  <a:srgbClr val="003300"/>
                </a:solidFill>
              </a:rPr>
              <a:t>con, </a:t>
            </a:r>
            <a:r>
              <a:rPr lang="vi-VN" sz="6000" dirty="0">
                <a:solidFill>
                  <a:srgbClr val="003300"/>
                </a:solidFill>
              </a:rPr>
              <a:t>trong ân thiêng và nghĩa tình. Con được ở vương </a:t>
            </a:r>
            <a:r>
              <a:rPr lang="vi-VN" sz="6000" dirty="0" smtClean="0">
                <a:solidFill>
                  <a:srgbClr val="003300"/>
                </a:solidFill>
              </a:rPr>
              <a:t>cung, </a:t>
            </a:r>
            <a:r>
              <a:rPr lang="vi-VN" sz="6000" dirty="0">
                <a:solidFill>
                  <a:srgbClr val="003300"/>
                </a:solidFill>
              </a:rPr>
              <a:t>qua tháng năm dài triền miên. </a:t>
            </a:r>
            <a:endParaRPr lang="vi-VN" sz="6000" dirty="0" smtClean="0">
              <a:solidFill>
                <a:srgbClr val="003300"/>
              </a:solidFill>
            </a:endParaRPr>
          </a:p>
        </p:txBody>
      </p:sp>
    </p:spTree>
    <p:extLst>
      <p:ext uri="{BB962C8B-B14F-4D97-AF65-F5344CB8AC3E}">
        <p14:creationId xmlns:p14="http://schemas.microsoft.com/office/powerpoint/2010/main" val="351939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vi-VN" sz="7200" dirty="0" smtClean="0">
                <a:solidFill>
                  <a:srgbClr val="800000"/>
                </a:solidFill>
              </a:rPr>
              <a:t>ĐK</a:t>
            </a:r>
            <a:r>
              <a:rPr lang="vi-VN" sz="7200" dirty="0">
                <a:solidFill>
                  <a:srgbClr val="800000"/>
                </a:solidFill>
              </a:rPr>
              <a:t>:</a:t>
            </a:r>
            <a:r>
              <a:rPr lang="vi-VN" sz="7200" dirty="0">
                <a:solidFill>
                  <a:srgbClr val="003300"/>
                </a:solidFill>
              </a:rPr>
              <a:t> Tôi ở trong nhà </a:t>
            </a:r>
            <a:r>
              <a:rPr lang="vi-VN" sz="7200" dirty="0" smtClean="0">
                <a:solidFill>
                  <a:srgbClr val="003300"/>
                </a:solidFill>
              </a:rPr>
              <a:t>Chúa, </a:t>
            </a:r>
            <a:r>
              <a:rPr lang="vi-VN" sz="7200" dirty="0">
                <a:solidFill>
                  <a:srgbClr val="003300"/>
                </a:solidFill>
              </a:rPr>
              <a:t>những năm tháng dài triền miên.</a:t>
            </a:r>
            <a:endParaRPr lang="vi-VN" sz="7200" dirty="0" smtClean="0">
              <a:solidFill>
                <a:srgbClr val="003300"/>
              </a:solidFill>
            </a:endParaRPr>
          </a:p>
        </p:txBody>
      </p:sp>
    </p:spTree>
    <p:extLst>
      <p:ext uri="{BB962C8B-B14F-4D97-AF65-F5344CB8AC3E}">
        <p14:creationId xmlns:p14="http://schemas.microsoft.com/office/powerpoint/2010/main" val="2282818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3300"/>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Phi-lip-phê.</a:t>
            </a:r>
            <a:endParaRPr lang="vi-VN" sz="3600">
              <a:solidFill>
                <a:srgbClr val="A50021"/>
              </a:solidFill>
            </a:endParaRPr>
          </a:p>
          <a:p>
            <a:r>
              <a:rPr lang="en-US" sz="3600" smtClean="0">
                <a:solidFill>
                  <a:srgbClr val="A50021"/>
                </a:solidFill>
              </a:rPr>
              <a:t>Với Đấng ban sức mạnh cho tôi, tôi chịu được hết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101461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dirty="0" smtClean="0">
                <a:solidFill>
                  <a:srgbClr val="800000"/>
                </a:solidFill>
              </a:rPr>
              <a:t>Alleluia-Alleluia:</a:t>
            </a:r>
            <a:r>
              <a:rPr lang="vi-VN" sz="4600" dirty="0" smtClean="0">
                <a:solidFill>
                  <a:srgbClr val="003300"/>
                </a:solidFill>
              </a:rPr>
              <a:t> Xin Thiên Chúa là Thân Phụ Đức Giê-su Ki-tô Chúa chúng ta, soi mắt tâm hồn chúng ta. Cho chúng ta nhận rõ đâu là niềm hy vọng, mà ơn Ngài kêu gọi, mang lại cho chúng ta</a:t>
            </a:r>
            <a:r>
              <a:rPr lang="vi-VN" sz="4600" dirty="0">
                <a:solidFill>
                  <a:srgbClr val="003300"/>
                </a:solidFill>
              </a:rPr>
              <a:t>. </a:t>
            </a:r>
            <a:r>
              <a:rPr lang="vi-VN" sz="4600" dirty="0" smtClean="0">
                <a:solidFill>
                  <a:srgbClr val="003300"/>
                </a:solidFill>
              </a:rPr>
              <a:t>    </a:t>
            </a:r>
            <a:r>
              <a:rPr lang="vi-VN" sz="4600" dirty="0" smtClean="0">
                <a:solidFill>
                  <a:srgbClr val="800000"/>
                </a:solidFill>
              </a:rPr>
              <a:t>Alleluia </a:t>
            </a:r>
            <a:r>
              <a:rPr lang="vi-VN" sz="4600" dirty="0">
                <a:solidFill>
                  <a:srgbClr val="800000"/>
                </a:solidFill>
              </a:rPr>
              <a:t>…</a:t>
            </a:r>
            <a:endParaRPr lang="en-US" sz="4600" dirty="0">
              <a:solidFill>
                <a:srgbClr val="800000"/>
              </a:solidFill>
            </a:endParaRPr>
          </a:p>
        </p:txBody>
      </p:sp>
    </p:spTree>
    <p:extLst>
      <p:ext uri="{BB962C8B-B14F-4D97-AF65-F5344CB8AC3E}">
        <p14:creationId xmlns:p14="http://schemas.microsoft.com/office/powerpoint/2010/main" val="741498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33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901352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33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8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800000"/>
                </a:solidFill>
                <a:effectLst/>
                <a:latin typeface="+mj-lt"/>
                <a:cs typeface="Times New Roman" pitchFamily="18" charset="0"/>
              </a:rPr>
              <a:t>Tôi tin kính một Thiên Chúa là Cha toàn năng, </a:t>
            </a:r>
            <a:r>
              <a:rPr lang="vi-VN" sz="6600" b="0" dirty="0">
                <a:solidFill>
                  <a:srgbClr val="003300"/>
                </a:solidFill>
                <a:effectLst/>
                <a:latin typeface="+mj-lt"/>
                <a:cs typeface="Times New Roman" pitchFamily="18" charset="0"/>
              </a:rPr>
              <a:t>Đấng tạo thành trời đất, muôn vật hữu hình và vô hình.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00"/>
                </a:solidFill>
                <a:effectLst/>
                <a:latin typeface="+mj-lt"/>
                <a:cs typeface="Times New Roman" pitchFamily="18" charset="0"/>
              </a:rPr>
              <a:t>Tôi</a:t>
            </a:r>
            <a:r>
              <a:rPr lang="en-US" sz="6600" b="0" dirty="0">
                <a:solidFill>
                  <a:srgbClr val="003300"/>
                </a:solidFill>
                <a:effectLst/>
                <a:latin typeface="+mj-lt"/>
                <a:cs typeface="Times New Roman" pitchFamily="18" charset="0"/>
              </a:rPr>
              <a:t> tin </a:t>
            </a:r>
            <a:r>
              <a:rPr lang="en-US" sz="6600" b="0" dirty="0" err="1">
                <a:solidFill>
                  <a:srgbClr val="003300"/>
                </a:solidFill>
                <a:effectLst/>
                <a:latin typeface="+mj-lt"/>
                <a:cs typeface="Times New Roman" pitchFamily="18" charset="0"/>
              </a:rPr>
              <a:t>kính</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Giêsu</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Kitô</a:t>
            </a:r>
            <a:r>
              <a:rPr lang="en-US" sz="6600" b="0" dirty="0">
                <a:solidFill>
                  <a:srgbClr val="003300"/>
                </a:solidFill>
                <a:effectLst/>
                <a:latin typeface="+mj-lt"/>
                <a:cs typeface="Times New Roman" pitchFamily="18" charset="0"/>
              </a:rPr>
              <a:t>, Con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Sinh bởi Đức Chúa Cha từ trước muôn đời.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Người là Thiên Chúa bởi Thiên Chúa, Ánh Sáng bởi Ánh Sáng,</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bởi</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rPr>
              <a:t>được sinh ra mà không phải được tạo thành, đồng bản thể với Đức Chúa Cha: nhờ Người mà muôn vật được tạo thành.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00"/>
                </a:solidFill>
                <a:effectLst/>
                <a:latin typeface="+mj-lt"/>
              </a:rPr>
              <a:t>Vì loài người chúng ta và để cứu độ chúng ta,</a:t>
            </a:r>
            <a:r>
              <a:rPr lang="en-US" sz="7200" b="0" dirty="0">
                <a:solidFill>
                  <a:srgbClr val="003300"/>
                </a:solidFill>
                <a:effectLst/>
                <a:latin typeface="+mj-lt"/>
              </a:rPr>
              <a:t> </a:t>
            </a:r>
            <a:r>
              <a:rPr lang="vi-VN" sz="7200" b="0" dirty="0">
                <a:solidFill>
                  <a:srgbClr val="003300"/>
                </a:solidFill>
                <a:effectLst/>
                <a:latin typeface="+mj-lt"/>
                <a:cs typeface="Times New Roman" pitchFamily="18" charset="0"/>
              </a:rPr>
              <a:t>Người đã từ trời xuống thế. </a:t>
            </a:r>
            <a:endParaRPr lang="en-US" sz="72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8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8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00"/>
                </a:solidFill>
                <a:effectLst/>
                <a:latin typeface="+mj-lt"/>
              </a:rPr>
              <a:t>Người được phụng thờ và tôn vinh cùng với Đức Chúa Cha và Đức Chúa Con: Người đã dùng các tiên tri mà phán dạy.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00"/>
                </a:solidFill>
                <a:effectLst/>
                <a:latin typeface="+mj-lt"/>
              </a:rPr>
              <a:t>Tôi tin Hội Thánh duy nhất thánh thiện công giáo và tông truyền.</a:t>
            </a:r>
            <a:endParaRPr lang="en-US" sz="8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tuyên xưng có một Phép Rửa để tha tội. Tôi trông đợi kẻ chết sống lại và sự</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sống đời sau. </a:t>
            </a:r>
            <a:r>
              <a:rPr lang="vi-VN" sz="6600" b="0" dirty="0">
                <a:solidFill>
                  <a:srgbClr val="800000"/>
                </a:solidFill>
                <a:effectLst/>
                <a:latin typeface="+mj-lt"/>
                <a:cs typeface="Times New Roman" pitchFamily="18" charset="0"/>
              </a:rPr>
              <a:t>Amen.</a:t>
            </a:r>
            <a:endParaRPr lang="en-US" sz="6600" b="0" dirty="0">
              <a:solidFill>
                <a:srgbClr val="8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00"/>
                </a:solidFill>
                <a:effectLst/>
                <a:latin typeface="+mj-lt"/>
              </a:rPr>
              <a:t>Lạy Chúa Thánh Thần là Ánh sáng Chân lý vẹn toàn,</a:t>
            </a:r>
            <a:br>
              <a:rPr lang="vi-VN" sz="5400" b="0">
                <a:solidFill>
                  <a:srgbClr val="003300"/>
                </a:solidFill>
                <a:effectLst/>
                <a:latin typeface="+mj-lt"/>
              </a:rPr>
            </a:br>
            <a:r>
              <a:rPr lang="vi-VN" sz="5400" b="0">
                <a:solidFill>
                  <a:srgbClr val="003300"/>
                </a:solidFill>
                <a:effectLst/>
                <a:latin typeface="+mj-lt"/>
              </a:rPr>
              <a:t>Chúa ban những ân huệ thích hợp cho từng thời đại, và dùng nhiều cách thế kỳ diệu để hướng dẫn Hội Thánh,</a:t>
            </a:r>
            <a:endParaRPr lang="en-US" sz="5400" b="0">
              <a:solidFill>
                <a:srgbClr val="0033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33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3048000" y="971550"/>
            <a:ext cx="5486400" cy="2554545"/>
          </a:xfrm>
          <a:prstGeom prst="rect">
            <a:avLst/>
          </a:prstGeom>
        </p:spPr>
        <p:txBody>
          <a:bodyPr wrap="square">
            <a:spAutoFit/>
          </a:bodyPr>
          <a:lstStyle/>
          <a:p>
            <a:pPr algn="just"/>
            <a:r>
              <a:rPr lang="vi-VN" sz="3200">
                <a:solidFill>
                  <a:prstClr val="black"/>
                </a:solidFill>
              </a:rPr>
              <a:t>Thiên Chúa yêu thương quan phòng đã dọn sẵn tiệc Nước Trời và mời gọi chúng ta vào dự tiệc. Trong tâm tình khát khao được dự tiệc Nước Trời,</a:t>
            </a:r>
            <a:endParaRPr lang="en-US" sz="3200">
              <a:solidFill>
                <a:prstClr val="black"/>
              </a:solidFill>
            </a:endParaRPr>
          </a:p>
        </p:txBody>
      </p:sp>
    </p:spTree>
    <p:extLst>
      <p:ext uri="{BB962C8B-B14F-4D97-AF65-F5344CB8AC3E}">
        <p14:creationId xmlns:p14="http://schemas.microsoft.com/office/powerpoint/2010/main" val="2683320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3300"/>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657600" y="2570911"/>
            <a:ext cx="5181600" cy="1384995"/>
          </a:xfrm>
          <a:prstGeom prst="rect">
            <a:avLst/>
          </a:prstGeom>
        </p:spPr>
        <p:txBody>
          <a:bodyPr wrap="square">
            <a:spAutoFit/>
          </a:bodyPr>
          <a:lstStyle/>
          <a:p>
            <a:pPr algn="ctr"/>
            <a:r>
              <a:rPr lang="en-US" sz="4800" b="1" dirty="0" err="1" smtClean="0">
                <a:solidFill>
                  <a:srgbClr val="FFFF00"/>
                </a:solidFill>
              </a:rPr>
              <a:t>Hiến</a:t>
            </a:r>
            <a:r>
              <a:rPr lang="en-US" sz="4800" b="1" dirty="0" smtClean="0">
                <a:solidFill>
                  <a:srgbClr val="FFFF00"/>
                </a:solidFill>
              </a:rPr>
              <a:t> </a:t>
            </a:r>
            <a:r>
              <a:rPr lang="en-US" sz="4800" b="1" dirty="0" err="1" smtClean="0">
                <a:solidFill>
                  <a:srgbClr val="FFFF00"/>
                </a:solidFill>
              </a:rPr>
              <a:t>Lễ</a:t>
            </a:r>
            <a:r>
              <a:rPr lang="en-US" sz="4800" b="1" dirty="0" smtClean="0">
                <a:solidFill>
                  <a:srgbClr val="FFFF00"/>
                </a:solidFill>
              </a:rPr>
              <a:t> Con </a:t>
            </a:r>
            <a:r>
              <a:rPr lang="en-US" sz="4800" b="1" dirty="0" err="1" smtClean="0">
                <a:solidFill>
                  <a:srgbClr val="FFFF00"/>
                </a:solidFill>
              </a:rPr>
              <a:t>Dâng</a:t>
            </a:r>
            <a:endParaRPr lang="en-US" sz="4800" b="1" dirty="0">
              <a:solidFill>
                <a:srgbClr val="FFFF00"/>
              </a:solidFill>
            </a:endParaRPr>
          </a:p>
          <a:p>
            <a:pPr algn="ctr"/>
            <a:r>
              <a:rPr lang="en-US" sz="3600" b="1" i="1" dirty="0" err="1" smtClean="0">
                <a:solidFill>
                  <a:schemeClr val="bg1"/>
                </a:solidFill>
              </a:rPr>
              <a:t>Phạm</a:t>
            </a:r>
            <a:r>
              <a:rPr lang="en-US" sz="3600" b="1" i="1" dirty="0" smtClean="0">
                <a:solidFill>
                  <a:schemeClr val="bg1"/>
                </a:solidFill>
              </a:rPr>
              <a:t> </a:t>
            </a:r>
            <a:r>
              <a:rPr lang="en-US" sz="3600" b="1" i="1" dirty="0" err="1" smtClean="0">
                <a:solidFill>
                  <a:schemeClr val="bg1"/>
                </a:solidFill>
              </a:rPr>
              <a:t>Đức</a:t>
            </a:r>
            <a:r>
              <a:rPr lang="en-US" sz="3600" b="1" i="1" dirty="0" smtClean="0">
                <a:solidFill>
                  <a:schemeClr val="bg1"/>
                </a:solidFill>
              </a:rPr>
              <a:t> </a:t>
            </a:r>
            <a:r>
              <a:rPr lang="en-US" sz="3600" b="1" i="1" dirty="0" err="1" smtClean="0">
                <a:solidFill>
                  <a:schemeClr val="bg1"/>
                </a:solidFill>
              </a:rPr>
              <a:t>Huyến</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ĐK</a:t>
            </a:r>
            <a:r>
              <a:rPr lang="vi-VN" sz="5400" dirty="0">
                <a:solidFill>
                  <a:srgbClr val="800000"/>
                </a:solidFill>
              </a:rPr>
              <a:t>:</a:t>
            </a:r>
            <a:r>
              <a:rPr lang="vi-VN" sz="5400" dirty="0">
                <a:solidFill>
                  <a:srgbClr val="003300"/>
                </a:solidFill>
              </a:rPr>
              <a:t> Xin dâng (là) dâng lên Chúa bánh miến trắng tinh (</a:t>
            </a:r>
            <a:r>
              <a:rPr lang="vi-VN" sz="5400" i="1" dirty="0">
                <a:solidFill>
                  <a:srgbClr val="003300"/>
                </a:solidFill>
              </a:rPr>
              <a:t>Bánh miến trắng </a:t>
            </a:r>
            <a:r>
              <a:rPr lang="vi-VN" sz="5400" i="1" dirty="0" smtClean="0">
                <a:solidFill>
                  <a:srgbClr val="003300"/>
                </a:solidFill>
              </a:rPr>
              <a:t>tinh</a:t>
            </a:r>
            <a:r>
              <a:rPr lang="vi-VN" sz="5400" dirty="0" smtClean="0">
                <a:solidFill>
                  <a:srgbClr val="003300"/>
                </a:solidFill>
              </a:rPr>
              <a:t>, </a:t>
            </a:r>
            <a:r>
              <a:rPr lang="vi-VN" sz="5400" i="1" dirty="0" smtClean="0">
                <a:solidFill>
                  <a:srgbClr val="003300"/>
                </a:solidFill>
              </a:rPr>
              <a:t>xin </a:t>
            </a:r>
            <a:r>
              <a:rPr lang="vi-VN" sz="5400" i="1" dirty="0">
                <a:solidFill>
                  <a:srgbClr val="003300"/>
                </a:solidFill>
              </a:rPr>
              <a:t>dâng (là) dâng lên Chúa rượu nho tinh tuyền</a:t>
            </a:r>
            <a:r>
              <a:rPr lang="vi-VN" sz="5400" dirty="0">
                <a:solidFill>
                  <a:srgbClr val="003300"/>
                </a:solidFill>
              </a:rPr>
              <a:t>). Rượu nho tinh tuyền. </a:t>
            </a:r>
            <a:endParaRPr lang="en-US" sz="5400" b="0" dirty="0">
              <a:solidFill>
                <a:srgbClr val="0033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a:t>
            </a:r>
            <a:r>
              <a:rPr lang="vi-VN" sz="5400" dirty="0" smtClean="0">
                <a:solidFill>
                  <a:srgbClr val="003300"/>
                </a:solidFill>
              </a:rPr>
              <a:t> Cùng </a:t>
            </a:r>
            <a:r>
              <a:rPr lang="vi-VN" sz="5400" dirty="0">
                <a:solidFill>
                  <a:srgbClr val="003300"/>
                </a:solidFill>
              </a:rPr>
              <a:t>dâng (là) dâng lên Chúa lòng mến vô biên (Xin dâng, xin dâng) Cùng dâng (là) dâng lên Chúa con tim chân </a:t>
            </a:r>
            <a:r>
              <a:rPr lang="vi-VN" sz="5400" dirty="0" smtClean="0">
                <a:solidFill>
                  <a:srgbClr val="003300"/>
                </a:solidFill>
              </a:rPr>
              <a:t>thành.</a:t>
            </a:r>
            <a:endParaRPr lang="en-US" sz="5400" b="0" dirty="0">
              <a:solidFill>
                <a:srgbClr val="003300"/>
              </a:solidFill>
              <a:effectLst/>
            </a:endParaRPr>
          </a:p>
        </p:txBody>
      </p:sp>
    </p:spTree>
    <p:extLst>
      <p:ext uri="{BB962C8B-B14F-4D97-AF65-F5344CB8AC3E}">
        <p14:creationId xmlns:p14="http://schemas.microsoft.com/office/powerpoint/2010/main" val="2103797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800000"/>
                </a:solidFill>
              </a:rPr>
              <a:t>**</a:t>
            </a:r>
            <a:r>
              <a:rPr lang="vi-VN" sz="4600" dirty="0" smtClean="0">
                <a:solidFill>
                  <a:srgbClr val="003300"/>
                </a:solidFill>
              </a:rPr>
              <a:t> Xin </a:t>
            </a:r>
            <a:r>
              <a:rPr lang="vi-VN" sz="4600" dirty="0">
                <a:solidFill>
                  <a:srgbClr val="003300"/>
                </a:solidFill>
              </a:rPr>
              <a:t>dâng (là) dâng lên Chúa nắng cháy tuyết Đông (</a:t>
            </a:r>
            <a:r>
              <a:rPr lang="vi-VN" sz="4600" i="1" dirty="0">
                <a:solidFill>
                  <a:srgbClr val="003300"/>
                </a:solidFill>
              </a:rPr>
              <a:t>nắng cháy tuyết đông, xin dâng (là) dâng lên Chúa mồ hôi vun trồng</a:t>
            </a:r>
            <a:r>
              <a:rPr lang="vi-VN" sz="4600" dirty="0">
                <a:solidFill>
                  <a:srgbClr val="003300"/>
                </a:solidFill>
              </a:rPr>
              <a:t>). Mồ hôi vun trồng. Cùng dâng (là) dâng lên Chúa nhịp sống hôm nay (Xin dâng, xin dâng</a:t>
            </a:r>
            <a:r>
              <a:rPr lang="vi-VN" sz="4600" dirty="0" smtClean="0">
                <a:solidFill>
                  <a:srgbClr val="003300"/>
                </a:solidFill>
              </a:rPr>
              <a:t>)</a:t>
            </a:r>
            <a:endParaRPr lang="en-US" sz="4600" b="0" dirty="0">
              <a:solidFill>
                <a:srgbClr val="0033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800000"/>
                </a:solidFill>
              </a:rPr>
              <a:t>**</a:t>
            </a:r>
            <a:r>
              <a:rPr lang="vi-VN" sz="4800" dirty="0" smtClean="0">
                <a:solidFill>
                  <a:srgbClr val="003300"/>
                </a:solidFill>
              </a:rPr>
              <a:t> Cùng </a:t>
            </a:r>
            <a:r>
              <a:rPr lang="vi-VN" sz="4800" dirty="0">
                <a:solidFill>
                  <a:srgbClr val="003300"/>
                </a:solidFill>
              </a:rPr>
              <a:t>dâng (là) dâng lên Chúa mộng ước tương </a:t>
            </a:r>
            <a:r>
              <a:rPr lang="vi-VN" sz="4800" dirty="0" smtClean="0">
                <a:solidFill>
                  <a:srgbClr val="003300"/>
                </a:solidFill>
              </a:rPr>
              <a:t>lai. Xin </a:t>
            </a:r>
            <a:r>
              <a:rPr lang="vi-VN" sz="4800" dirty="0">
                <a:solidFill>
                  <a:srgbClr val="003300"/>
                </a:solidFill>
              </a:rPr>
              <a:t>dâng, xin dâng cả xác </a:t>
            </a:r>
            <a:r>
              <a:rPr lang="vi-VN" sz="4800" dirty="0" smtClean="0">
                <a:solidFill>
                  <a:srgbClr val="003300"/>
                </a:solidFill>
              </a:rPr>
              <a:t>hồn, </a:t>
            </a:r>
            <a:r>
              <a:rPr lang="vi-VN" sz="4800" dirty="0">
                <a:solidFill>
                  <a:srgbClr val="003300"/>
                </a:solidFill>
              </a:rPr>
              <a:t>trong tin yêu kết hợp cùng Chúa. Xin dâng, xin dâng cả vui </a:t>
            </a:r>
            <a:r>
              <a:rPr lang="vi-VN" sz="4800" dirty="0" smtClean="0">
                <a:solidFill>
                  <a:srgbClr val="003300"/>
                </a:solidFill>
              </a:rPr>
              <a:t>buồn, </a:t>
            </a:r>
            <a:r>
              <a:rPr lang="vi-VN" sz="4800" dirty="0">
                <a:solidFill>
                  <a:srgbClr val="003300"/>
                </a:solidFill>
              </a:rPr>
              <a:t>dâng câu kinh và lòng tri </a:t>
            </a:r>
            <a:r>
              <a:rPr lang="vi-VN" sz="4800" dirty="0" smtClean="0">
                <a:solidFill>
                  <a:srgbClr val="003300"/>
                </a:solidFill>
              </a:rPr>
              <a:t>ân. </a:t>
            </a:r>
            <a:endParaRPr lang="en-US" sz="4800" b="0" dirty="0">
              <a:solidFill>
                <a:srgbClr val="003300"/>
              </a:solidFill>
              <a:effectLst/>
            </a:endParaRPr>
          </a:p>
        </p:txBody>
      </p:sp>
    </p:spTree>
    <p:extLst>
      <p:ext uri="{BB962C8B-B14F-4D97-AF65-F5344CB8AC3E}">
        <p14:creationId xmlns:p14="http://schemas.microsoft.com/office/powerpoint/2010/main" val="3868289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Pk1:</a:t>
            </a:r>
            <a:r>
              <a:rPr lang="vi-VN" sz="5400" dirty="0" smtClean="0">
                <a:solidFill>
                  <a:srgbClr val="003300"/>
                </a:solidFill>
              </a:rPr>
              <a:t> ngước </a:t>
            </a:r>
            <a:r>
              <a:rPr lang="vi-VN" sz="5400" dirty="0">
                <a:solidFill>
                  <a:srgbClr val="003300"/>
                </a:solidFill>
              </a:rPr>
              <a:t>mắt </a:t>
            </a:r>
            <a:r>
              <a:rPr lang="vi-VN" sz="5400" dirty="0" smtClean="0">
                <a:solidFill>
                  <a:srgbClr val="003300"/>
                </a:solidFill>
              </a:rPr>
              <a:t>trông </a:t>
            </a:r>
            <a:r>
              <a:rPr lang="vi-VN" sz="5400" dirty="0">
                <a:solidFill>
                  <a:srgbClr val="003300"/>
                </a:solidFill>
              </a:rPr>
              <a:t>lên nguyện xin Cha dủ tình tha </a:t>
            </a:r>
            <a:r>
              <a:rPr lang="vi-VN" sz="5400" dirty="0" smtClean="0">
                <a:solidFill>
                  <a:srgbClr val="003300"/>
                </a:solidFill>
              </a:rPr>
              <a:t>thứ. Cho </a:t>
            </a:r>
            <a:r>
              <a:rPr lang="vi-VN" sz="5400" dirty="0">
                <a:solidFill>
                  <a:srgbClr val="003300"/>
                </a:solidFill>
              </a:rPr>
              <a:t>hồn con trinh trong không vấn vương bụi </a:t>
            </a:r>
            <a:r>
              <a:rPr lang="vi-VN" sz="5400" dirty="0" smtClean="0">
                <a:solidFill>
                  <a:srgbClr val="003300"/>
                </a:solidFill>
              </a:rPr>
              <a:t>trần.</a:t>
            </a:r>
            <a:endParaRPr lang="en-US" sz="5400" b="0" dirty="0">
              <a:solidFill>
                <a:srgbClr val="003300"/>
              </a:solidFill>
              <a:effectLst/>
            </a:endParaRPr>
          </a:p>
        </p:txBody>
      </p:sp>
    </p:spTree>
    <p:extLst>
      <p:ext uri="{BB962C8B-B14F-4D97-AF65-F5344CB8AC3E}">
        <p14:creationId xmlns:p14="http://schemas.microsoft.com/office/powerpoint/2010/main" val="3043590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ĐK</a:t>
            </a:r>
            <a:r>
              <a:rPr lang="vi-VN" sz="5400" dirty="0">
                <a:solidFill>
                  <a:srgbClr val="800000"/>
                </a:solidFill>
              </a:rPr>
              <a:t>:</a:t>
            </a:r>
            <a:r>
              <a:rPr lang="vi-VN" sz="5400" dirty="0">
                <a:solidFill>
                  <a:srgbClr val="003300"/>
                </a:solidFill>
              </a:rPr>
              <a:t> Xin dâng (là) dâng lên Chúa bánh miến trắng tinh (</a:t>
            </a:r>
            <a:r>
              <a:rPr lang="vi-VN" sz="5400" i="1" dirty="0">
                <a:solidFill>
                  <a:srgbClr val="003300"/>
                </a:solidFill>
              </a:rPr>
              <a:t>Bánh miến trắng </a:t>
            </a:r>
            <a:r>
              <a:rPr lang="vi-VN" sz="5400" i="1" dirty="0" smtClean="0">
                <a:solidFill>
                  <a:srgbClr val="003300"/>
                </a:solidFill>
              </a:rPr>
              <a:t>tinh</a:t>
            </a:r>
            <a:r>
              <a:rPr lang="vi-VN" sz="5400" dirty="0" smtClean="0">
                <a:solidFill>
                  <a:srgbClr val="003300"/>
                </a:solidFill>
              </a:rPr>
              <a:t>, </a:t>
            </a:r>
            <a:r>
              <a:rPr lang="vi-VN" sz="5400" i="1" dirty="0" smtClean="0">
                <a:solidFill>
                  <a:srgbClr val="003300"/>
                </a:solidFill>
              </a:rPr>
              <a:t>xin </a:t>
            </a:r>
            <a:r>
              <a:rPr lang="vi-VN" sz="5400" i="1" dirty="0">
                <a:solidFill>
                  <a:srgbClr val="003300"/>
                </a:solidFill>
              </a:rPr>
              <a:t>dâng (là) dâng lên Chúa rượu nho tinh tuyền</a:t>
            </a:r>
            <a:r>
              <a:rPr lang="vi-VN" sz="5400" dirty="0">
                <a:solidFill>
                  <a:srgbClr val="003300"/>
                </a:solidFill>
              </a:rPr>
              <a:t>). Rượu nho tinh tuyền. </a:t>
            </a:r>
            <a:endParaRPr lang="en-US" sz="5400" b="0" dirty="0">
              <a:solidFill>
                <a:srgbClr val="003300"/>
              </a:solidFill>
              <a:effectLst/>
            </a:endParaRPr>
          </a:p>
        </p:txBody>
      </p:sp>
    </p:spTree>
    <p:extLst>
      <p:ext uri="{BB962C8B-B14F-4D97-AF65-F5344CB8AC3E}">
        <p14:creationId xmlns:p14="http://schemas.microsoft.com/office/powerpoint/2010/main" val="22234298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a:t>
            </a:r>
            <a:r>
              <a:rPr lang="vi-VN" sz="5400" dirty="0" smtClean="0">
                <a:solidFill>
                  <a:srgbClr val="003300"/>
                </a:solidFill>
              </a:rPr>
              <a:t> Cùng </a:t>
            </a:r>
            <a:r>
              <a:rPr lang="vi-VN" sz="5400" dirty="0">
                <a:solidFill>
                  <a:srgbClr val="003300"/>
                </a:solidFill>
              </a:rPr>
              <a:t>dâng (là) dâng lên Chúa lòng mến vô biên (Xin dâng, xin dâng) Cùng dâng (là) dâng lên Chúa con tim chân </a:t>
            </a:r>
            <a:r>
              <a:rPr lang="vi-VN" sz="5400" dirty="0" smtClean="0">
                <a:solidFill>
                  <a:srgbClr val="003300"/>
                </a:solidFill>
              </a:rPr>
              <a:t>thành.</a:t>
            </a:r>
            <a:endParaRPr lang="en-US" sz="5400" b="0" dirty="0">
              <a:solidFill>
                <a:srgbClr val="003300"/>
              </a:solidFill>
              <a:effectLst/>
            </a:endParaRPr>
          </a:p>
        </p:txBody>
      </p:sp>
    </p:spTree>
    <p:extLst>
      <p:ext uri="{BB962C8B-B14F-4D97-AF65-F5344CB8AC3E}">
        <p14:creationId xmlns:p14="http://schemas.microsoft.com/office/powerpoint/2010/main" val="17417456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800000"/>
                </a:solidFill>
              </a:rPr>
              <a:t>**</a:t>
            </a:r>
            <a:r>
              <a:rPr lang="vi-VN" sz="4600" dirty="0" smtClean="0">
                <a:solidFill>
                  <a:srgbClr val="003300"/>
                </a:solidFill>
              </a:rPr>
              <a:t> Xin </a:t>
            </a:r>
            <a:r>
              <a:rPr lang="vi-VN" sz="4600" dirty="0">
                <a:solidFill>
                  <a:srgbClr val="003300"/>
                </a:solidFill>
              </a:rPr>
              <a:t>dâng (là) dâng lên Chúa nắng cháy tuyết Đông (</a:t>
            </a:r>
            <a:r>
              <a:rPr lang="vi-VN" sz="4600" i="1" dirty="0">
                <a:solidFill>
                  <a:srgbClr val="003300"/>
                </a:solidFill>
              </a:rPr>
              <a:t>nắng cháy tuyết đông, xin dâng (là) dâng lên Chúa mồ hôi vun trồng</a:t>
            </a:r>
            <a:r>
              <a:rPr lang="vi-VN" sz="4600" dirty="0">
                <a:solidFill>
                  <a:srgbClr val="003300"/>
                </a:solidFill>
              </a:rPr>
              <a:t>). Mồ hôi vun trồng. Cùng dâng (là) dâng lên Chúa nhịp sống hôm nay (Xin dâng, xin dâng</a:t>
            </a:r>
            <a:r>
              <a:rPr lang="vi-VN" sz="4600" dirty="0" smtClean="0">
                <a:solidFill>
                  <a:srgbClr val="003300"/>
                </a:solidFill>
              </a:rPr>
              <a:t>)</a:t>
            </a:r>
            <a:endParaRPr lang="en-US" sz="4600" b="0" dirty="0">
              <a:solidFill>
                <a:srgbClr val="003300"/>
              </a:solidFill>
              <a:effectLst/>
            </a:endParaRPr>
          </a:p>
        </p:txBody>
      </p:sp>
    </p:spTree>
    <p:extLst>
      <p:ext uri="{BB962C8B-B14F-4D97-AF65-F5344CB8AC3E}">
        <p14:creationId xmlns:p14="http://schemas.microsoft.com/office/powerpoint/2010/main" val="86612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3300"/>
                </a:solidFill>
                <a:effectLst/>
                <a:latin typeface="+mj-lt"/>
              </a:rPr>
              <a:t>này chúng con đang chung lời cầu nguyện cho các</a:t>
            </a:r>
            <a:br>
              <a:rPr lang="vi-VN" sz="5900" b="0">
                <a:solidFill>
                  <a:srgbClr val="003300"/>
                </a:solidFill>
                <a:effectLst/>
                <a:latin typeface="+mj-lt"/>
              </a:rPr>
            </a:br>
            <a:r>
              <a:rPr lang="vi-VN" sz="5900" b="0">
                <a:solidFill>
                  <a:srgbClr val="003300"/>
                </a:solidFill>
                <a:effectLst/>
                <a:latin typeface="+mj-lt"/>
              </a:rPr>
              <a:t>Giám mục, và những người tham dự Thượng Hội đồng Giám mục thế giới.</a:t>
            </a:r>
            <a:endParaRPr lang="en-US" sz="5900" b="0" dirty="0">
              <a:solidFill>
                <a:srgbClr val="0033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800000"/>
                </a:solidFill>
              </a:rPr>
              <a:t>**</a:t>
            </a:r>
            <a:r>
              <a:rPr lang="vi-VN" sz="4800" dirty="0" smtClean="0">
                <a:solidFill>
                  <a:srgbClr val="003300"/>
                </a:solidFill>
              </a:rPr>
              <a:t> Cùng </a:t>
            </a:r>
            <a:r>
              <a:rPr lang="vi-VN" sz="4800" dirty="0">
                <a:solidFill>
                  <a:srgbClr val="003300"/>
                </a:solidFill>
              </a:rPr>
              <a:t>dâng (là) dâng lên Chúa mộng ước tương </a:t>
            </a:r>
            <a:r>
              <a:rPr lang="vi-VN" sz="4800" dirty="0" smtClean="0">
                <a:solidFill>
                  <a:srgbClr val="003300"/>
                </a:solidFill>
              </a:rPr>
              <a:t>lai. Xin </a:t>
            </a:r>
            <a:r>
              <a:rPr lang="vi-VN" sz="4800" dirty="0">
                <a:solidFill>
                  <a:srgbClr val="003300"/>
                </a:solidFill>
              </a:rPr>
              <a:t>dâng, xin dâng cả xác </a:t>
            </a:r>
            <a:r>
              <a:rPr lang="vi-VN" sz="4800" dirty="0" smtClean="0">
                <a:solidFill>
                  <a:srgbClr val="003300"/>
                </a:solidFill>
              </a:rPr>
              <a:t>hồn, </a:t>
            </a:r>
            <a:r>
              <a:rPr lang="vi-VN" sz="4800" dirty="0">
                <a:solidFill>
                  <a:srgbClr val="003300"/>
                </a:solidFill>
              </a:rPr>
              <a:t>trong tin yêu kết hợp cùng Chúa. Xin dâng, xin dâng cả vui </a:t>
            </a:r>
            <a:r>
              <a:rPr lang="vi-VN" sz="4800" dirty="0" smtClean="0">
                <a:solidFill>
                  <a:srgbClr val="003300"/>
                </a:solidFill>
              </a:rPr>
              <a:t>buồn, </a:t>
            </a:r>
            <a:r>
              <a:rPr lang="vi-VN" sz="4800" dirty="0">
                <a:solidFill>
                  <a:srgbClr val="003300"/>
                </a:solidFill>
              </a:rPr>
              <a:t>dâng câu kinh và lòng tri </a:t>
            </a:r>
            <a:r>
              <a:rPr lang="vi-VN" sz="4800" dirty="0" smtClean="0">
                <a:solidFill>
                  <a:srgbClr val="003300"/>
                </a:solidFill>
              </a:rPr>
              <a:t>ân. </a:t>
            </a:r>
            <a:endParaRPr lang="en-US" sz="4800" b="0" dirty="0">
              <a:solidFill>
                <a:srgbClr val="003300"/>
              </a:solidFill>
              <a:effectLst/>
            </a:endParaRPr>
          </a:p>
        </p:txBody>
      </p:sp>
    </p:spTree>
    <p:extLst>
      <p:ext uri="{BB962C8B-B14F-4D97-AF65-F5344CB8AC3E}">
        <p14:creationId xmlns:p14="http://schemas.microsoft.com/office/powerpoint/2010/main" val="4137544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003300"/>
                </a:solidFill>
              </a:rPr>
              <a:t/>
            </a:r>
            <a:br>
              <a:rPr lang="vi-VN" sz="5400" dirty="0">
                <a:solidFill>
                  <a:srgbClr val="003300"/>
                </a:solidFill>
              </a:rPr>
            </a:br>
            <a:r>
              <a:rPr lang="vi-VN" sz="5400" dirty="0">
                <a:solidFill>
                  <a:srgbClr val="800000"/>
                </a:solidFill>
              </a:rPr>
              <a:t>Pk2:</a:t>
            </a:r>
            <a:r>
              <a:rPr lang="vi-VN" sz="5400" dirty="0">
                <a:solidFill>
                  <a:srgbClr val="003300"/>
                </a:solidFill>
              </a:rPr>
              <a:t> </a:t>
            </a:r>
            <a:r>
              <a:rPr lang="vi-VN" sz="5400" dirty="0" smtClean="0">
                <a:solidFill>
                  <a:srgbClr val="003300"/>
                </a:solidFill>
              </a:rPr>
              <a:t>Tiếng </a:t>
            </a:r>
            <a:r>
              <a:rPr lang="vi-VN" sz="5400" dirty="0">
                <a:solidFill>
                  <a:srgbClr val="003300"/>
                </a:solidFill>
              </a:rPr>
              <a:t>hát yêu thương tựa trầm hương tỏa bay tới Chúa, </a:t>
            </a:r>
            <a:r>
              <a:rPr lang="vi-VN" sz="5400" dirty="0" smtClean="0">
                <a:solidFill>
                  <a:srgbClr val="003300"/>
                </a:solidFill>
              </a:rPr>
              <a:t>Cho </a:t>
            </a:r>
            <a:r>
              <a:rPr lang="vi-VN" sz="5400" dirty="0">
                <a:solidFill>
                  <a:srgbClr val="003300"/>
                </a:solidFill>
              </a:rPr>
              <a:t>được như hiến lễ dâng tiến trong sương </a:t>
            </a:r>
            <a:r>
              <a:rPr lang="vi-VN" sz="5400" dirty="0" smtClean="0">
                <a:solidFill>
                  <a:srgbClr val="003300"/>
                </a:solidFill>
              </a:rPr>
              <a:t>chiều.</a:t>
            </a:r>
            <a:r>
              <a:rPr lang="vi-VN" sz="5400" dirty="0">
                <a:solidFill>
                  <a:srgbClr val="003300"/>
                </a:solidFill>
              </a:rPr>
              <a:t/>
            </a:r>
            <a:br>
              <a:rPr lang="vi-VN" sz="5400" dirty="0">
                <a:solidFill>
                  <a:srgbClr val="003300"/>
                </a:solidFill>
              </a:rPr>
            </a:br>
            <a:endParaRPr lang="vi-VN" sz="5400" dirty="0">
              <a:solidFill>
                <a:srgbClr val="003300"/>
              </a:solidFill>
            </a:endParaRPr>
          </a:p>
        </p:txBody>
      </p:sp>
    </p:spTree>
    <p:extLst>
      <p:ext uri="{BB962C8B-B14F-4D97-AF65-F5344CB8AC3E}">
        <p14:creationId xmlns:p14="http://schemas.microsoft.com/office/powerpoint/2010/main" val="219970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ĐK</a:t>
            </a:r>
            <a:r>
              <a:rPr lang="vi-VN" sz="5400" dirty="0">
                <a:solidFill>
                  <a:srgbClr val="800000"/>
                </a:solidFill>
              </a:rPr>
              <a:t>:</a:t>
            </a:r>
            <a:r>
              <a:rPr lang="vi-VN" sz="5400" dirty="0">
                <a:solidFill>
                  <a:srgbClr val="003300"/>
                </a:solidFill>
              </a:rPr>
              <a:t> Xin dâng (là) dâng lên Chúa bánh miến trắng tinh (</a:t>
            </a:r>
            <a:r>
              <a:rPr lang="vi-VN" sz="5400" i="1" dirty="0">
                <a:solidFill>
                  <a:srgbClr val="003300"/>
                </a:solidFill>
              </a:rPr>
              <a:t>Bánh miến trắng </a:t>
            </a:r>
            <a:r>
              <a:rPr lang="vi-VN" sz="5400" i="1" dirty="0" smtClean="0">
                <a:solidFill>
                  <a:srgbClr val="003300"/>
                </a:solidFill>
              </a:rPr>
              <a:t>tinh</a:t>
            </a:r>
            <a:r>
              <a:rPr lang="vi-VN" sz="5400" dirty="0" smtClean="0">
                <a:solidFill>
                  <a:srgbClr val="003300"/>
                </a:solidFill>
              </a:rPr>
              <a:t>, </a:t>
            </a:r>
            <a:r>
              <a:rPr lang="vi-VN" sz="5400" i="1" dirty="0" smtClean="0">
                <a:solidFill>
                  <a:srgbClr val="003300"/>
                </a:solidFill>
              </a:rPr>
              <a:t>xin </a:t>
            </a:r>
            <a:r>
              <a:rPr lang="vi-VN" sz="5400" i="1" dirty="0">
                <a:solidFill>
                  <a:srgbClr val="003300"/>
                </a:solidFill>
              </a:rPr>
              <a:t>dâng (là) dâng lên Chúa rượu nho tinh tuyền</a:t>
            </a:r>
            <a:r>
              <a:rPr lang="vi-VN" sz="5400" dirty="0">
                <a:solidFill>
                  <a:srgbClr val="003300"/>
                </a:solidFill>
              </a:rPr>
              <a:t>). Rượu nho tinh tuyền. </a:t>
            </a:r>
            <a:endParaRPr lang="en-US" sz="5400" b="0" dirty="0">
              <a:solidFill>
                <a:srgbClr val="003300"/>
              </a:solidFill>
              <a:effectLst/>
            </a:endParaRPr>
          </a:p>
        </p:txBody>
      </p:sp>
    </p:spTree>
    <p:extLst>
      <p:ext uri="{BB962C8B-B14F-4D97-AF65-F5344CB8AC3E}">
        <p14:creationId xmlns:p14="http://schemas.microsoft.com/office/powerpoint/2010/main" val="909848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a:t>
            </a:r>
            <a:r>
              <a:rPr lang="vi-VN" sz="5400" dirty="0" smtClean="0">
                <a:solidFill>
                  <a:srgbClr val="003300"/>
                </a:solidFill>
              </a:rPr>
              <a:t> Cùng </a:t>
            </a:r>
            <a:r>
              <a:rPr lang="vi-VN" sz="5400" dirty="0">
                <a:solidFill>
                  <a:srgbClr val="003300"/>
                </a:solidFill>
              </a:rPr>
              <a:t>dâng (là) dâng lên Chúa lòng mến vô biên (Xin dâng, xin dâng) Cùng dâng (là) dâng lên Chúa con tim chân </a:t>
            </a:r>
            <a:r>
              <a:rPr lang="vi-VN" sz="5400" dirty="0" smtClean="0">
                <a:solidFill>
                  <a:srgbClr val="003300"/>
                </a:solidFill>
              </a:rPr>
              <a:t>thành.</a:t>
            </a:r>
            <a:endParaRPr lang="en-US" sz="5400" b="0" dirty="0">
              <a:solidFill>
                <a:srgbClr val="003300"/>
              </a:solidFill>
              <a:effectLst/>
            </a:endParaRPr>
          </a:p>
        </p:txBody>
      </p:sp>
    </p:spTree>
    <p:extLst>
      <p:ext uri="{BB962C8B-B14F-4D97-AF65-F5344CB8AC3E}">
        <p14:creationId xmlns:p14="http://schemas.microsoft.com/office/powerpoint/2010/main" val="13480529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800000"/>
                </a:solidFill>
              </a:rPr>
              <a:t>** </a:t>
            </a:r>
            <a:r>
              <a:rPr lang="vi-VN" sz="4600" dirty="0" smtClean="0">
                <a:solidFill>
                  <a:srgbClr val="003300"/>
                </a:solidFill>
              </a:rPr>
              <a:t>Xin </a:t>
            </a:r>
            <a:r>
              <a:rPr lang="vi-VN" sz="4600" dirty="0">
                <a:solidFill>
                  <a:srgbClr val="003300"/>
                </a:solidFill>
              </a:rPr>
              <a:t>dâng (là) dâng lên Chúa nắng cháy tuyết Đông (</a:t>
            </a:r>
            <a:r>
              <a:rPr lang="vi-VN" sz="4600" i="1" dirty="0">
                <a:solidFill>
                  <a:srgbClr val="003300"/>
                </a:solidFill>
              </a:rPr>
              <a:t>nắng cháy tuyết đông, xin dâng (là) dâng lên Chúa mồ hôi vun trồng</a:t>
            </a:r>
            <a:r>
              <a:rPr lang="vi-VN" sz="4600" dirty="0">
                <a:solidFill>
                  <a:srgbClr val="003300"/>
                </a:solidFill>
              </a:rPr>
              <a:t>). Mồ hôi vun trồng. Cùng dâng (là) dâng lên Chúa nhịp sống hôm nay (Xin dâng, xin dâng</a:t>
            </a:r>
            <a:r>
              <a:rPr lang="vi-VN" sz="4600" dirty="0" smtClean="0">
                <a:solidFill>
                  <a:srgbClr val="003300"/>
                </a:solidFill>
              </a:rPr>
              <a:t>)</a:t>
            </a:r>
            <a:endParaRPr lang="en-US" sz="4600" b="0" dirty="0">
              <a:solidFill>
                <a:srgbClr val="003300"/>
              </a:solidFill>
              <a:effectLst/>
            </a:endParaRPr>
          </a:p>
        </p:txBody>
      </p:sp>
    </p:spTree>
    <p:extLst>
      <p:ext uri="{BB962C8B-B14F-4D97-AF65-F5344CB8AC3E}">
        <p14:creationId xmlns:p14="http://schemas.microsoft.com/office/powerpoint/2010/main" val="4423099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800000"/>
                </a:solidFill>
              </a:rPr>
              <a:t>**</a:t>
            </a:r>
            <a:r>
              <a:rPr lang="vi-VN" sz="4800" dirty="0" smtClean="0">
                <a:solidFill>
                  <a:srgbClr val="003300"/>
                </a:solidFill>
              </a:rPr>
              <a:t> Cùng </a:t>
            </a:r>
            <a:r>
              <a:rPr lang="vi-VN" sz="4800" dirty="0">
                <a:solidFill>
                  <a:srgbClr val="003300"/>
                </a:solidFill>
              </a:rPr>
              <a:t>dâng (là) dâng lên Chúa mộng ước tương </a:t>
            </a:r>
            <a:r>
              <a:rPr lang="vi-VN" sz="4800" dirty="0" smtClean="0">
                <a:solidFill>
                  <a:srgbClr val="003300"/>
                </a:solidFill>
              </a:rPr>
              <a:t>lai. Xin </a:t>
            </a:r>
            <a:r>
              <a:rPr lang="vi-VN" sz="4800" dirty="0">
                <a:solidFill>
                  <a:srgbClr val="003300"/>
                </a:solidFill>
              </a:rPr>
              <a:t>dâng, xin dâng cả xác </a:t>
            </a:r>
            <a:r>
              <a:rPr lang="vi-VN" sz="4800" dirty="0" smtClean="0">
                <a:solidFill>
                  <a:srgbClr val="003300"/>
                </a:solidFill>
              </a:rPr>
              <a:t>hồn, </a:t>
            </a:r>
            <a:r>
              <a:rPr lang="vi-VN" sz="4800" dirty="0">
                <a:solidFill>
                  <a:srgbClr val="003300"/>
                </a:solidFill>
              </a:rPr>
              <a:t>trong tin yêu kết hợp cùng Chúa. Xin dâng, xin dâng cả vui </a:t>
            </a:r>
            <a:r>
              <a:rPr lang="vi-VN" sz="4800" dirty="0" smtClean="0">
                <a:solidFill>
                  <a:srgbClr val="003300"/>
                </a:solidFill>
              </a:rPr>
              <a:t>buồn, </a:t>
            </a:r>
            <a:r>
              <a:rPr lang="vi-VN" sz="4800" dirty="0">
                <a:solidFill>
                  <a:srgbClr val="003300"/>
                </a:solidFill>
              </a:rPr>
              <a:t>dâng câu kinh và lòng tri </a:t>
            </a:r>
            <a:r>
              <a:rPr lang="vi-VN" sz="4800" dirty="0" smtClean="0">
                <a:solidFill>
                  <a:srgbClr val="003300"/>
                </a:solidFill>
              </a:rPr>
              <a:t>ân. </a:t>
            </a:r>
            <a:endParaRPr lang="en-US" sz="4800" b="0" dirty="0">
              <a:solidFill>
                <a:srgbClr val="003300"/>
              </a:solidFill>
              <a:effectLst/>
            </a:endParaRPr>
          </a:p>
        </p:txBody>
      </p:sp>
    </p:spTree>
    <p:extLst>
      <p:ext uri="{BB962C8B-B14F-4D97-AF65-F5344CB8AC3E}">
        <p14:creationId xmlns:p14="http://schemas.microsoft.com/office/powerpoint/2010/main" val="4752984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33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99013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33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1681538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800000"/>
                </a:solidFill>
                <a:effectLst/>
                <a:latin typeface="+mj-lt"/>
              </a:rPr>
              <a:t>Ca</a:t>
            </a:r>
            <a:r>
              <a:rPr lang="en-US" sz="6600" b="0" dirty="0" smtClean="0">
                <a:solidFill>
                  <a:srgbClr val="800000"/>
                </a:solidFill>
                <a:effectLst/>
                <a:latin typeface="+mj-lt"/>
              </a:rPr>
              <a:t> </a:t>
            </a:r>
            <a:r>
              <a:rPr lang="en-US" sz="6600" b="0" dirty="0" err="1">
                <a:solidFill>
                  <a:srgbClr val="800000"/>
                </a:solidFill>
                <a:effectLst/>
                <a:latin typeface="+mj-lt"/>
              </a:rPr>
              <a:t>Nguyện</a:t>
            </a:r>
            <a:r>
              <a:rPr lang="en-US" sz="6600" b="0" dirty="0">
                <a:solidFill>
                  <a:srgbClr val="800000"/>
                </a:solidFill>
                <a:effectLst/>
                <a:latin typeface="+mj-lt"/>
              </a:rPr>
              <a:t> </a:t>
            </a:r>
            <a:r>
              <a:rPr lang="en-US" sz="6600" b="0" dirty="0" err="1">
                <a:solidFill>
                  <a:srgbClr val="800000"/>
                </a:solidFill>
                <a:effectLst/>
                <a:latin typeface="+mj-lt"/>
              </a:rPr>
              <a:t>Hiệp</a:t>
            </a:r>
            <a:r>
              <a:rPr lang="en-US" sz="6600" b="0" dirty="0">
                <a:solidFill>
                  <a:srgbClr val="800000"/>
                </a:solidFill>
                <a:effectLst/>
                <a:latin typeface="+mj-lt"/>
              </a:rPr>
              <a:t> </a:t>
            </a:r>
            <a:r>
              <a:rPr lang="en-US" sz="6600" b="0" dirty="0" err="1">
                <a:solidFill>
                  <a:srgbClr val="800000"/>
                </a:solidFill>
                <a:effectLst/>
                <a:latin typeface="+mj-lt"/>
              </a:rPr>
              <a:t>Lễ</a:t>
            </a:r>
            <a:r>
              <a:rPr lang="en-US" sz="6600" b="0" dirty="0">
                <a:solidFill>
                  <a:srgbClr val="800000"/>
                </a:solidFill>
                <a:effectLst/>
                <a:latin typeface="+mj-lt"/>
              </a:rPr>
              <a:t/>
            </a:r>
            <a:br>
              <a:rPr lang="en-US" sz="6600" b="0" dirty="0">
                <a:solidFill>
                  <a:srgbClr val="800000"/>
                </a:solidFill>
                <a:effectLst/>
                <a:latin typeface="+mj-lt"/>
              </a:rPr>
            </a:br>
            <a:r>
              <a:rPr lang="en-US" sz="6600" dirty="0" err="1" smtClean="0">
                <a:solidFill>
                  <a:srgbClr val="800000"/>
                </a:solidFill>
              </a:rPr>
              <a:t>Cảm</a:t>
            </a:r>
            <a:r>
              <a:rPr lang="en-US" sz="6600" dirty="0" smtClean="0">
                <a:solidFill>
                  <a:srgbClr val="800000"/>
                </a:solidFill>
              </a:rPr>
              <a:t> </a:t>
            </a:r>
            <a:r>
              <a:rPr lang="en-US" sz="6600" dirty="0" err="1" smtClean="0">
                <a:solidFill>
                  <a:srgbClr val="800000"/>
                </a:solidFill>
              </a:rPr>
              <a:t>Mến</a:t>
            </a:r>
            <a:r>
              <a:rPr lang="en-US" sz="6600" dirty="0" smtClean="0">
                <a:solidFill>
                  <a:srgbClr val="800000"/>
                </a:solidFill>
              </a:rPr>
              <a:t> </a:t>
            </a:r>
            <a:r>
              <a:rPr lang="en-US" sz="6600" dirty="0" err="1" smtClean="0">
                <a:solidFill>
                  <a:srgbClr val="800000"/>
                </a:solidFill>
              </a:rPr>
              <a:t>Ân</a:t>
            </a:r>
            <a:r>
              <a:rPr lang="en-US" sz="6600" dirty="0" smtClean="0">
                <a:solidFill>
                  <a:srgbClr val="800000"/>
                </a:solidFill>
              </a:rPr>
              <a:t> </a:t>
            </a:r>
            <a:r>
              <a:rPr lang="en-US" sz="6600" dirty="0" err="1" smtClean="0">
                <a:solidFill>
                  <a:srgbClr val="800000"/>
                </a:solidFill>
              </a:rPr>
              <a:t>Tình</a:t>
            </a:r>
            <a:r>
              <a:rPr lang="en-US" sz="6600" b="0" dirty="0" smtClean="0">
                <a:solidFill>
                  <a:srgbClr val="003300"/>
                </a:solidFill>
                <a:effectLst/>
                <a:latin typeface="+mj-lt"/>
              </a:rPr>
              <a:t/>
            </a:r>
            <a:br>
              <a:rPr lang="en-US" sz="6600" b="0" dirty="0" smtClean="0">
                <a:solidFill>
                  <a:srgbClr val="003300"/>
                </a:solidFill>
                <a:effectLst/>
                <a:latin typeface="+mj-lt"/>
              </a:rPr>
            </a:br>
            <a:r>
              <a:rPr lang="en-US" i="1" dirty="0" err="1" smtClean="0">
                <a:solidFill>
                  <a:srgbClr val="003300"/>
                </a:solidFill>
              </a:rPr>
              <a:t>Phùng</a:t>
            </a:r>
            <a:r>
              <a:rPr lang="en-US" i="1" dirty="0" smtClean="0">
                <a:solidFill>
                  <a:srgbClr val="003300"/>
                </a:solidFill>
              </a:rPr>
              <a:t> Minh </a:t>
            </a:r>
            <a:r>
              <a:rPr lang="en-US" i="1" dirty="0" err="1" smtClean="0">
                <a:solidFill>
                  <a:srgbClr val="003300"/>
                </a:solidFill>
              </a:rPr>
              <a:t>Mẫn</a:t>
            </a:r>
            <a:endParaRPr lang="en-US" b="0" i="1" dirty="0">
              <a:solidFill>
                <a:srgbClr val="0033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3300"/>
                </a:solidFill>
                <a:effectLst/>
                <a:latin typeface="+mj-lt"/>
                <a:cs typeface="Times New Roman" pitchFamily="18" charset="0"/>
              </a:rPr>
              <a:t>Xin Chúa làm nên cuộc Hiện Xuống mới trong đời sống Hội</a:t>
            </a:r>
            <a:br>
              <a:rPr lang="vi-VN" sz="4800" b="0">
                <a:solidFill>
                  <a:srgbClr val="003300"/>
                </a:solidFill>
                <a:effectLst/>
                <a:latin typeface="+mj-lt"/>
                <a:cs typeface="Times New Roman" pitchFamily="18" charset="0"/>
              </a:rPr>
            </a:br>
            <a:r>
              <a:rPr lang="vi-VN" sz="4800" b="0">
                <a:solidFill>
                  <a:srgbClr val="0033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800000"/>
                </a:solidFill>
              </a:rPr>
              <a:t>ĐK</a:t>
            </a:r>
            <a:r>
              <a:rPr lang="vi-VN" sz="5400" dirty="0">
                <a:solidFill>
                  <a:srgbClr val="800000"/>
                </a:solidFill>
              </a:rPr>
              <a:t>:</a:t>
            </a:r>
            <a:r>
              <a:rPr lang="vi-VN" sz="5400" dirty="0">
                <a:solidFill>
                  <a:srgbClr val="003300"/>
                </a:solidFill>
              </a:rPr>
              <a:t>  Những ân tình Chúa </a:t>
            </a:r>
            <a:r>
              <a:rPr lang="vi-VN" sz="5400" dirty="0" smtClean="0">
                <a:solidFill>
                  <a:srgbClr val="003300"/>
                </a:solidFill>
              </a:rPr>
              <a:t>dành, </a:t>
            </a:r>
            <a:r>
              <a:rPr lang="vi-VN" sz="5400" dirty="0">
                <a:solidFill>
                  <a:srgbClr val="003300"/>
                </a:solidFill>
              </a:rPr>
              <a:t>cho </a:t>
            </a:r>
            <a:r>
              <a:rPr lang="vi-VN" sz="5400" dirty="0" smtClean="0">
                <a:solidFill>
                  <a:srgbClr val="003300"/>
                </a:solidFill>
              </a:rPr>
              <a:t>con. </a:t>
            </a:r>
            <a:r>
              <a:rPr lang="vi-VN" sz="5400" dirty="0">
                <a:solidFill>
                  <a:srgbClr val="003300"/>
                </a:solidFill>
              </a:rPr>
              <a:t>quá dư đầy không </a:t>
            </a:r>
            <a:r>
              <a:rPr lang="vi-VN" sz="5400" dirty="0" smtClean="0">
                <a:solidFill>
                  <a:srgbClr val="003300"/>
                </a:solidFill>
              </a:rPr>
              <a:t>còn, </a:t>
            </a:r>
            <a:r>
              <a:rPr lang="vi-VN" sz="5400" dirty="0">
                <a:solidFill>
                  <a:srgbClr val="003300"/>
                </a:solidFill>
              </a:rPr>
              <a:t>chi hơn. Biết lấy chi cảm mến thánh ân không bờ bến Chúa thương ban xuống trên phận hèn. </a:t>
            </a:r>
            <a:endParaRPr lang="vi-VN" sz="54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800000"/>
                </a:solidFill>
              </a:rPr>
              <a:t>**</a:t>
            </a:r>
            <a:r>
              <a:rPr lang="vi-VN" sz="5400" dirty="0" smtClean="0">
                <a:solidFill>
                  <a:srgbClr val="003300"/>
                </a:solidFill>
              </a:rPr>
              <a:t> </a:t>
            </a:r>
            <a:r>
              <a:rPr lang="vi-VN" sz="5400" dirty="0">
                <a:solidFill>
                  <a:srgbClr val="003300"/>
                </a:solidFill>
              </a:rPr>
              <a:t>Những ân tình xuống </a:t>
            </a:r>
            <a:r>
              <a:rPr lang="vi-VN" sz="5400" dirty="0" smtClean="0">
                <a:solidFill>
                  <a:srgbClr val="003300"/>
                </a:solidFill>
              </a:rPr>
              <a:t>từ, </a:t>
            </a:r>
            <a:r>
              <a:rPr lang="vi-VN" sz="5400" dirty="0">
                <a:solidFill>
                  <a:srgbClr val="003300"/>
                </a:solidFill>
              </a:rPr>
              <a:t>trên </a:t>
            </a:r>
            <a:r>
              <a:rPr lang="vi-VN" sz="5400" dirty="0" smtClean="0">
                <a:solidFill>
                  <a:srgbClr val="003300"/>
                </a:solidFill>
              </a:rPr>
              <a:t>cao. </a:t>
            </a:r>
            <a:r>
              <a:rPr lang="vi-VN" sz="5400" dirty="0">
                <a:solidFill>
                  <a:srgbClr val="003300"/>
                </a:solidFill>
              </a:rPr>
              <a:t>đến muôn đời không </a:t>
            </a:r>
            <a:r>
              <a:rPr lang="vi-VN" sz="5400" dirty="0" smtClean="0">
                <a:solidFill>
                  <a:srgbClr val="003300"/>
                </a:solidFill>
              </a:rPr>
              <a:t>hề, </a:t>
            </a:r>
            <a:r>
              <a:rPr lang="vi-VN" sz="5400" dirty="0">
                <a:solidFill>
                  <a:srgbClr val="003300"/>
                </a:solidFill>
              </a:rPr>
              <a:t>hư hao. Dẫu tim con mềm yếu dễ phai như màu </a:t>
            </a:r>
            <a:r>
              <a:rPr lang="vi-VN" sz="5400" dirty="0" smtClean="0">
                <a:solidFill>
                  <a:srgbClr val="003300"/>
                </a:solidFill>
              </a:rPr>
              <a:t>áo, </a:t>
            </a:r>
            <a:r>
              <a:rPr lang="vi-VN" sz="5400" dirty="0">
                <a:solidFill>
                  <a:srgbClr val="003300"/>
                </a:solidFill>
              </a:rPr>
              <a:t>Đấng yêu thương vẫn </a:t>
            </a:r>
            <a:r>
              <a:rPr lang="vi-VN" sz="5400" dirty="0" smtClean="0">
                <a:solidFill>
                  <a:srgbClr val="003300"/>
                </a:solidFill>
              </a:rPr>
              <a:t>luôn, </a:t>
            </a:r>
            <a:r>
              <a:rPr lang="vi-VN" sz="5400" dirty="0">
                <a:solidFill>
                  <a:srgbClr val="003300"/>
                </a:solidFill>
              </a:rPr>
              <a:t>ngọt ngào. </a:t>
            </a:r>
            <a:endParaRPr lang="vi-VN" sz="5400" b="0" dirty="0">
              <a:solidFill>
                <a:srgbClr val="003300"/>
              </a:solidFill>
              <a:effectLst/>
            </a:endParaRPr>
          </a:p>
        </p:txBody>
      </p:sp>
    </p:spTree>
    <p:extLst>
      <p:ext uri="{BB962C8B-B14F-4D97-AF65-F5344CB8AC3E}">
        <p14:creationId xmlns:p14="http://schemas.microsoft.com/office/powerpoint/2010/main" val="793606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800000"/>
                </a:solidFill>
              </a:rPr>
              <a:t>Pk1</a:t>
            </a:r>
            <a:r>
              <a:rPr lang="vi-VN" sz="4800" dirty="0">
                <a:solidFill>
                  <a:srgbClr val="800000"/>
                </a:solidFill>
              </a:rPr>
              <a:t>:</a:t>
            </a:r>
            <a:r>
              <a:rPr lang="vi-VN" sz="4800" dirty="0">
                <a:solidFill>
                  <a:srgbClr val="003300"/>
                </a:solidFill>
              </a:rPr>
              <a:t>  Đời con luôn thắm tươi nhờ tình yêu ngày đêm dưỡng nuôi, hồn trào dâng ngàn muôn tâm tình chơi vơi. Nép trong cánh tay Ngài con hạnh phúc ngây ngất không ngơi ôi tình Chúa êm như khúc ca tuyệt vời. </a:t>
            </a:r>
            <a:endParaRPr lang="vi-VN" sz="4800" b="0" dirty="0">
              <a:solidFill>
                <a:srgbClr val="003300"/>
              </a:solidFill>
              <a:effectLst/>
            </a:endParaRPr>
          </a:p>
        </p:txBody>
      </p:sp>
    </p:spTree>
    <p:extLst>
      <p:ext uri="{BB962C8B-B14F-4D97-AF65-F5344CB8AC3E}">
        <p14:creationId xmlns:p14="http://schemas.microsoft.com/office/powerpoint/2010/main" val="1041040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800000"/>
                </a:solidFill>
              </a:rPr>
              <a:t>Pk2</a:t>
            </a:r>
            <a:r>
              <a:rPr lang="vi-VN" sz="4800" dirty="0">
                <a:solidFill>
                  <a:srgbClr val="800000"/>
                </a:solidFill>
              </a:rPr>
              <a:t>:</a:t>
            </a:r>
            <a:r>
              <a:rPr lang="vi-VN" sz="4800" dirty="0">
                <a:solidFill>
                  <a:srgbClr val="003300"/>
                </a:solidFill>
              </a:rPr>
              <a:t> Rộn ràng như suối mơ lòng con dâng ngập bao ý thơ vì Ngài thương chọn con lúc còn xa xưa. Bước đi giữa muôn người đem lòng mến tô thắm môi cười đem tình Chúa thương yêu thứ tha vào đời. </a:t>
            </a:r>
            <a:endParaRPr lang="vi-VN" sz="4800" b="0" dirty="0">
              <a:solidFill>
                <a:srgbClr val="003300"/>
              </a:solidFill>
              <a:effectLst/>
            </a:endParaRPr>
          </a:p>
        </p:txBody>
      </p:sp>
    </p:spTree>
    <p:extLst>
      <p:ext uri="{BB962C8B-B14F-4D97-AF65-F5344CB8AC3E}">
        <p14:creationId xmlns:p14="http://schemas.microsoft.com/office/powerpoint/2010/main" val="12369303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800000"/>
                </a:solidFill>
              </a:rPr>
              <a:t>ĐK</a:t>
            </a:r>
            <a:r>
              <a:rPr lang="vi-VN" sz="5400" dirty="0">
                <a:solidFill>
                  <a:srgbClr val="800000"/>
                </a:solidFill>
              </a:rPr>
              <a:t>:</a:t>
            </a:r>
            <a:r>
              <a:rPr lang="vi-VN" sz="5400" dirty="0">
                <a:solidFill>
                  <a:srgbClr val="003300"/>
                </a:solidFill>
              </a:rPr>
              <a:t>  Những ân tình Chúa </a:t>
            </a:r>
            <a:r>
              <a:rPr lang="vi-VN" sz="5400" dirty="0" smtClean="0">
                <a:solidFill>
                  <a:srgbClr val="003300"/>
                </a:solidFill>
              </a:rPr>
              <a:t>dành, </a:t>
            </a:r>
            <a:r>
              <a:rPr lang="vi-VN" sz="5400" dirty="0">
                <a:solidFill>
                  <a:srgbClr val="003300"/>
                </a:solidFill>
              </a:rPr>
              <a:t>cho </a:t>
            </a:r>
            <a:r>
              <a:rPr lang="vi-VN" sz="5400" dirty="0" smtClean="0">
                <a:solidFill>
                  <a:srgbClr val="003300"/>
                </a:solidFill>
              </a:rPr>
              <a:t>con. </a:t>
            </a:r>
            <a:r>
              <a:rPr lang="vi-VN" sz="5400" dirty="0">
                <a:solidFill>
                  <a:srgbClr val="003300"/>
                </a:solidFill>
              </a:rPr>
              <a:t>quá dư đầy không </a:t>
            </a:r>
            <a:r>
              <a:rPr lang="vi-VN" sz="5400" dirty="0" smtClean="0">
                <a:solidFill>
                  <a:srgbClr val="003300"/>
                </a:solidFill>
              </a:rPr>
              <a:t>còn, </a:t>
            </a:r>
            <a:r>
              <a:rPr lang="vi-VN" sz="5400" dirty="0">
                <a:solidFill>
                  <a:srgbClr val="003300"/>
                </a:solidFill>
              </a:rPr>
              <a:t>chi hơn. Biết lấy chi cảm mến thánh ân không bờ bến Chúa thương ban xuống trên phận hèn. </a:t>
            </a:r>
            <a:endParaRPr lang="vi-VN" sz="5400" b="0" dirty="0">
              <a:solidFill>
                <a:srgbClr val="003300"/>
              </a:solidFill>
              <a:effectLst/>
            </a:endParaRPr>
          </a:p>
        </p:txBody>
      </p:sp>
    </p:spTree>
    <p:extLst>
      <p:ext uri="{BB962C8B-B14F-4D97-AF65-F5344CB8AC3E}">
        <p14:creationId xmlns:p14="http://schemas.microsoft.com/office/powerpoint/2010/main" val="2747179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800000"/>
                </a:solidFill>
              </a:rPr>
              <a:t>**</a:t>
            </a:r>
            <a:r>
              <a:rPr lang="vi-VN" sz="5400" dirty="0" smtClean="0">
                <a:solidFill>
                  <a:srgbClr val="003300"/>
                </a:solidFill>
              </a:rPr>
              <a:t> </a:t>
            </a:r>
            <a:r>
              <a:rPr lang="vi-VN" sz="5400" dirty="0">
                <a:solidFill>
                  <a:srgbClr val="003300"/>
                </a:solidFill>
              </a:rPr>
              <a:t>Những ân tình xuống </a:t>
            </a:r>
            <a:r>
              <a:rPr lang="vi-VN" sz="5400" dirty="0" smtClean="0">
                <a:solidFill>
                  <a:srgbClr val="003300"/>
                </a:solidFill>
              </a:rPr>
              <a:t>từ, </a:t>
            </a:r>
            <a:r>
              <a:rPr lang="vi-VN" sz="5400" dirty="0">
                <a:solidFill>
                  <a:srgbClr val="003300"/>
                </a:solidFill>
              </a:rPr>
              <a:t>trên </a:t>
            </a:r>
            <a:r>
              <a:rPr lang="vi-VN" sz="5400" dirty="0" smtClean="0">
                <a:solidFill>
                  <a:srgbClr val="003300"/>
                </a:solidFill>
              </a:rPr>
              <a:t>cao. </a:t>
            </a:r>
            <a:r>
              <a:rPr lang="vi-VN" sz="5400" dirty="0">
                <a:solidFill>
                  <a:srgbClr val="003300"/>
                </a:solidFill>
              </a:rPr>
              <a:t>đến muôn đời không </a:t>
            </a:r>
            <a:r>
              <a:rPr lang="vi-VN" sz="5400" dirty="0" smtClean="0">
                <a:solidFill>
                  <a:srgbClr val="003300"/>
                </a:solidFill>
              </a:rPr>
              <a:t>hề, </a:t>
            </a:r>
            <a:r>
              <a:rPr lang="vi-VN" sz="5400" dirty="0">
                <a:solidFill>
                  <a:srgbClr val="003300"/>
                </a:solidFill>
              </a:rPr>
              <a:t>hư hao. Dẫu tim con mềm yếu dễ phai như màu </a:t>
            </a:r>
            <a:r>
              <a:rPr lang="vi-VN" sz="5400" dirty="0" smtClean="0">
                <a:solidFill>
                  <a:srgbClr val="003300"/>
                </a:solidFill>
              </a:rPr>
              <a:t>áo, </a:t>
            </a:r>
            <a:r>
              <a:rPr lang="vi-VN" sz="5400" dirty="0">
                <a:solidFill>
                  <a:srgbClr val="003300"/>
                </a:solidFill>
              </a:rPr>
              <a:t>Đấng yêu thương vẫn </a:t>
            </a:r>
            <a:r>
              <a:rPr lang="vi-VN" sz="5400" dirty="0" smtClean="0">
                <a:solidFill>
                  <a:srgbClr val="003300"/>
                </a:solidFill>
              </a:rPr>
              <a:t>luôn, </a:t>
            </a:r>
            <a:r>
              <a:rPr lang="vi-VN" sz="5400" dirty="0">
                <a:solidFill>
                  <a:srgbClr val="003300"/>
                </a:solidFill>
              </a:rPr>
              <a:t>ngọt ngào. </a:t>
            </a:r>
            <a:endParaRPr lang="vi-VN" sz="5400" b="0" dirty="0">
              <a:solidFill>
                <a:srgbClr val="003300"/>
              </a:solidFill>
              <a:effectLst/>
            </a:endParaRPr>
          </a:p>
        </p:txBody>
      </p:sp>
    </p:spTree>
    <p:extLst>
      <p:ext uri="{BB962C8B-B14F-4D97-AF65-F5344CB8AC3E}">
        <p14:creationId xmlns:p14="http://schemas.microsoft.com/office/powerpoint/2010/main" val="19176886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800000"/>
                </a:solidFill>
              </a:rPr>
              <a:t>Pk3</a:t>
            </a:r>
            <a:r>
              <a:rPr lang="vi-VN" sz="4800" dirty="0">
                <a:solidFill>
                  <a:srgbClr val="800000"/>
                </a:solidFill>
              </a:rPr>
              <a:t>:</a:t>
            </a:r>
            <a:r>
              <a:rPr lang="vi-VN" sz="4800" dirty="0">
                <a:solidFill>
                  <a:srgbClr val="003300"/>
                </a:solidFill>
              </a:rPr>
              <a:t> </a:t>
            </a:r>
            <a:r>
              <a:rPr lang="vi-VN" sz="4800" dirty="0" smtClean="0">
                <a:solidFill>
                  <a:srgbClr val="003300"/>
                </a:solidFill>
              </a:rPr>
              <a:t>Từng </a:t>
            </a:r>
            <a:r>
              <a:rPr lang="vi-VN" sz="4800" dirty="0">
                <a:solidFill>
                  <a:srgbClr val="003300"/>
                </a:solidFill>
              </a:rPr>
              <a:t>theo mỗi bước chân, Ngài gọi con bạn thân rất thân, dìu con trên ngàn muôn nẻo đường nhân gian. Chính Ngài mở môi con cho miệng thốt lên những khôn ngoan, Tin mừng Chúa đơm hoa khắp trên địa đàng.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800000"/>
                </a:solidFill>
              </a:rPr>
              <a:t>Pk4</a:t>
            </a:r>
            <a:r>
              <a:rPr lang="vi-VN" sz="4800" dirty="0">
                <a:solidFill>
                  <a:srgbClr val="800000"/>
                </a:solidFill>
              </a:rPr>
              <a:t>:</a:t>
            </a:r>
            <a:r>
              <a:rPr lang="vi-VN" sz="4800" dirty="0">
                <a:solidFill>
                  <a:srgbClr val="003300"/>
                </a:solidFill>
              </a:rPr>
              <a:t> </a:t>
            </a:r>
            <a:r>
              <a:rPr lang="vi-VN" sz="4800" dirty="0" smtClean="0">
                <a:solidFill>
                  <a:srgbClr val="003300"/>
                </a:solidFill>
              </a:rPr>
              <a:t>Trọn </a:t>
            </a:r>
            <a:r>
              <a:rPr lang="vi-VN" sz="4800" dirty="0">
                <a:solidFill>
                  <a:srgbClr val="003300"/>
                </a:solidFill>
              </a:rPr>
              <a:t>đời con ước ao, thành lời ca ngợi Đấng Tối Cao đền tạ muôn hồng ân biển trời thâm sâu. Dẫu đời lắm chông gai xin lòng sắt son mãi không phai xin cùng bước theo chân Chúa trên đường dài. </a:t>
            </a:r>
            <a:endParaRPr lang="en-US" sz="4800" b="0" dirty="0">
              <a:solidFill>
                <a:srgbClr val="0033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800000"/>
                </a:solidFill>
              </a:rPr>
              <a:t>ĐK</a:t>
            </a:r>
            <a:r>
              <a:rPr lang="vi-VN" sz="5400" dirty="0">
                <a:solidFill>
                  <a:srgbClr val="800000"/>
                </a:solidFill>
              </a:rPr>
              <a:t>:</a:t>
            </a:r>
            <a:r>
              <a:rPr lang="vi-VN" sz="5400" dirty="0">
                <a:solidFill>
                  <a:srgbClr val="003300"/>
                </a:solidFill>
              </a:rPr>
              <a:t>  Những ân tình Chúa </a:t>
            </a:r>
            <a:r>
              <a:rPr lang="vi-VN" sz="5400" dirty="0" smtClean="0">
                <a:solidFill>
                  <a:srgbClr val="003300"/>
                </a:solidFill>
              </a:rPr>
              <a:t>dành, </a:t>
            </a:r>
            <a:r>
              <a:rPr lang="vi-VN" sz="5400" dirty="0">
                <a:solidFill>
                  <a:srgbClr val="003300"/>
                </a:solidFill>
              </a:rPr>
              <a:t>cho </a:t>
            </a:r>
            <a:r>
              <a:rPr lang="vi-VN" sz="5400" dirty="0" smtClean="0">
                <a:solidFill>
                  <a:srgbClr val="003300"/>
                </a:solidFill>
              </a:rPr>
              <a:t>con. </a:t>
            </a:r>
            <a:r>
              <a:rPr lang="vi-VN" sz="5400" dirty="0">
                <a:solidFill>
                  <a:srgbClr val="003300"/>
                </a:solidFill>
              </a:rPr>
              <a:t>quá dư đầy không </a:t>
            </a:r>
            <a:r>
              <a:rPr lang="vi-VN" sz="5400" dirty="0" smtClean="0">
                <a:solidFill>
                  <a:srgbClr val="003300"/>
                </a:solidFill>
              </a:rPr>
              <a:t>còn, </a:t>
            </a:r>
            <a:r>
              <a:rPr lang="vi-VN" sz="5400" dirty="0">
                <a:solidFill>
                  <a:srgbClr val="003300"/>
                </a:solidFill>
              </a:rPr>
              <a:t>chi hơn. Biết lấy chi cảm mến thánh ân không bờ bến Chúa thương ban xuống trên phận hèn. </a:t>
            </a:r>
            <a:endParaRPr lang="vi-VN" sz="5400" b="0" dirty="0">
              <a:solidFill>
                <a:srgbClr val="003300"/>
              </a:solidFill>
              <a:effectLst/>
            </a:endParaRPr>
          </a:p>
        </p:txBody>
      </p:sp>
    </p:spTree>
    <p:extLst>
      <p:ext uri="{BB962C8B-B14F-4D97-AF65-F5344CB8AC3E}">
        <p14:creationId xmlns:p14="http://schemas.microsoft.com/office/powerpoint/2010/main" val="23129021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800000"/>
                </a:solidFill>
              </a:rPr>
              <a:t>**</a:t>
            </a:r>
            <a:r>
              <a:rPr lang="vi-VN" sz="5400" dirty="0" smtClean="0">
                <a:solidFill>
                  <a:srgbClr val="003300"/>
                </a:solidFill>
              </a:rPr>
              <a:t> </a:t>
            </a:r>
            <a:r>
              <a:rPr lang="vi-VN" sz="5400" dirty="0">
                <a:solidFill>
                  <a:srgbClr val="003300"/>
                </a:solidFill>
              </a:rPr>
              <a:t>Những ân tình xuống </a:t>
            </a:r>
            <a:r>
              <a:rPr lang="vi-VN" sz="5400" dirty="0" smtClean="0">
                <a:solidFill>
                  <a:srgbClr val="003300"/>
                </a:solidFill>
              </a:rPr>
              <a:t>từ, </a:t>
            </a:r>
            <a:r>
              <a:rPr lang="vi-VN" sz="5400" dirty="0">
                <a:solidFill>
                  <a:srgbClr val="003300"/>
                </a:solidFill>
              </a:rPr>
              <a:t>trên </a:t>
            </a:r>
            <a:r>
              <a:rPr lang="vi-VN" sz="5400" dirty="0" smtClean="0">
                <a:solidFill>
                  <a:srgbClr val="003300"/>
                </a:solidFill>
              </a:rPr>
              <a:t>cao. </a:t>
            </a:r>
            <a:r>
              <a:rPr lang="vi-VN" sz="5400" dirty="0">
                <a:solidFill>
                  <a:srgbClr val="003300"/>
                </a:solidFill>
              </a:rPr>
              <a:t>đến muôn đời không </a:t>
            </a:r>
            <a:r>
              <a:rPr lang="vi-VN" sz="5400" dirty="0" smtClean="0">
                <a:solidFill>
                  <a:srgbClr val="003300"/>
                </a:solidFill>
              </a:rPr>
              <a:t>hề, </a:t>
            </a:r>
            <a:r>
              <a:rPr lang="vi-VN" sz="5400" dirty="0">
                <a:solidFill>
                  <a:srgbClr val="003300"/>
                </a:solidFill>
              </a:rPr>
              <a:t>hư hao. Dẫu tim con mềm yếu dễ phai như màu </a:t>
            </a:r>
            <a:r>
              <a:rPr lang="vi-VN" sz="5400" dirty="0" smtClean="0">
                <a:solidFill>
                  <a:srgbClr val="003300"/>
                </a:solidFill>
              </a:rPr>
              <a:t>áo, </a:t>
            </a:r>
            <a:r>
              <a:rPr lang="vi-VN" sz="5400" dirty="0">
                <a:solidFill>
                  <a:srgbClr val="003300"/>
                </a:solidFill>
              </a:rPr>
              <a:t>Đấng yêu thương vẫn </a:t>
            </a:r>
            <a:r>
              <a:rPr lang="vi-VN" sz="5400" dirty="0" smtClean="0">
                <a:solidFill>
                  <a:srgbClr val="003300"/>
                </a:solidFill>
              </a:rPr>
              <a:t>luôn, </a:t>
            </a:r>
            <a:r>
              <a:rPr lang="vi-VN" sz="5400" dirty="0">
                <a:solidFill>
                  <a:srgbClr val="003300"/>
                </a:solidFill>
              </a:rPr>
              <a:t>ngọt ngào. </a:t>
            </a:r>
            <a:endParaRPr lang="vi-VN" sz="5400" b="0" dirty="0">
              <a:solidFill>
                <a:srgbClr val="003300"/>
              </a:solidFill>
              <a:effectLst/>
            </a:endParaRPr>
          </a:p>
        </p:txBody>
      </p:sp>
    </p:spTree>
    <p:extLst>
      <p:ext uri="{BB962C8B-B14F-4D97-AF65-F5344CB8AC3E}">
        <p14:creationId xmlns:p14="http://schemas.microsoft.com/office/powerpoint/2010/main" val="227808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3300"/>
                </a:solidFill>
                <a:effectLst/>
                <a:latin typeface="+mj-lt"/>
              </a:rPr>
              <a:t>để các ngài cùng nhau tìm hiểu những điều đẹp ý</a:t>
            </a:r>
            <a:r>
              <a:rPr lang="en-US" sz="5400" b="0">
                <a:solidFill>
                  <a:srgbClr val="003300"/>
                </a:solidFill>
                <a:effectLst/>
                <a:latin typeface="+mj-lt"/>
              </a:rPr>
              <a:t> </a:t>
            </a:r>
            <a:r>
              <a:rPr lang="vi-VN" sz="5400" b="0">
                <a:solidFill>
                  <a:srgbClr val="003300"/>
                </a:solidFill>
                <a:effectLst/>
                <a:latin typeface="+mj-lt"/>
              </a:rPr>
              <a:t>Chúa, và hướng dẫn đoàn Dân Chúa thực thi những điều Chúa truyền dạy</a:t>
            </a:r>
            <a:r>
              <a:rPr lang="en-US" sz="5400" b="0">
                <a:solidFill>
                  <a:srgbClr val="0033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33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smtClean="0">
                <a:solidFill>
                  <a:srgbClr val="003300"/>
                </a:solidFill>
                <a:effectLst/>
                <a:latin typeface="+mj-lt"/>
              </a:rPr>
              <a:t>CHÚA NHẬT XXVIII TN NĂM A</a:t>
            </a:r>
            <a:br>
              <a:rPr lang="en-US" sz="5400" b="0" dirty="0" smtClean="0">
                <a:solidFill>
                  <a:srgbClr val="003300"/>
                </a:solidFill>
                <a:effectLst/>
                <a:latin typeface="+mj-lt"/>
              </a:rPr>
            </a:br>
            <a:r>
              <a:rPr lang="en-US" sz="5400" b="0" dirty="0" smtClean="0">
                <a:solidFill>
                  <a:srgbClr val="003300"/>
                </a:solidFill>
                <a:effectLst/>
                <a:latin typeface="+mj-lt"/>
              </a:rPr>
              <a:t>BỔN MẠNG CA ĐOÀN</a:t>
            </a:r>
            <a:endParaRPr lang="en-US" sz="5400" b="0" dirty="0">
              <a:solidFill>
                <a:srgbClr val="003300"/>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43580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800000"/>
                </a:solidFill>
                <a:effectLst/>
              </a:rPr>
              <a:t>Ca </a:t>
            </a:r>
            <a:r>
              <a:rPr lang="en-US" sz="6600" b="0" dirty="0" err="1">
                <a:solidFill>
                  <a:srgbClr val="800000"/>
                </a:solidFill>
                <a:effectLst/>
              </a:rPr>
              <a:t>Kết</a:t>
            </a:r>
            <a:r>
              <a:rPr lang="en-US" sz="6600" b="0" dirty="0">
                <a:solidFill>
                  <a:srgbClr val="800000"/>
                </a:solidFill>
                <a:effectLst/>
              </a:rPr>
              <a:t> </a:t>
            </a:r>
            <a:r>
              <a:rPr lang="en-US" sz="6600" b="0" dirty="0" err="1" smtClean="0">
                <a:solidFill>
                  <a:srgbClr val="800000"/>
                </a:solidFill>
                <a:effectLst/>
              </a:rPr>
              <a:t>Lễ</a:t>
            </a:r>
            <a:r>
              <a:rPr lang="en-US" sz="6600" b="0" dirty="0" smtClean="0">
                <a:solidFill>
                  <a:srgbClr val="800000"/>
                </a:solidFill>
                <a:effectLst/>
              </a:rPr>
              <a:t/>
            </a:r>
            <a:br>
              <a:rPr lang="en-US" sz="6600" b="0" dirty="0" smtClean="0">
                <a:solidFill>
                  <a:srgbClr val="800000"/>
                </a:solidFill>
                <a:effectLst/>
              </a:rPr>
            </a:br>
            <a:r>
              <a:rPr lang="en-US" sz="6600" dirty="0" err="1" smtClean="0">
                <a:solidFill>
                  <a:srgbClr val="800000"/>
                </a:solidFill>
              </a:rPr>
              <a:t>Tán</a:t>
            </a:r>
            <a:r>
              <a:rPr lang="en-US" sz="6600" dirty="0" smtClean="0">
                <a:solidFill>
                  <a:srgbClr val="800000"/>
                </a:solidFill>
              </a:rPr>
              <a:t> </a:t>
            </a:r>
            <a:r>
              <a:rPr lang="en-US" sz="6600" dirty="0" err="1">
                <a:solidFill>
                  <a:srgbClr val="800000"/>
                </a:solidFill>
              </a:rPr>
              <a:t>Tụng</a:t>
            </a:r>
            <a:r>
              <a:rPr lang="en-US" sz="6600" dirty="0">
                <a:solidFill>
                  <a:srgbClr val="800000"/>
                </a:solidFill>
              </a:rPr>
              <a:t> </a:t>
            </a:r>
            <a:r>
              <a:rPr lang="en-US" sz="6600" dirty="0" err="1">
                <a:solidFill>
                  <a:srgbClr val="800000"/>
                </a:solidFill>
              </a:rPr>
              <a:t>Hồng</a:t>
            </a:r>
            <a:r>
              <a:rPr lang="en-US" sz="6600" dirty="0">
                <a:solidFill>
                  <a:srgbClr val="800000"/>
                </a:solidFill>
              </a:rPr>
              <a:t> </a:t>
            </a:r>
            <a:r>
              <a:rPr lang="en-US" sz="6600" dirty="0" err="1">
                <a:solidFill>
                  <a:srgbClr val="800000"/>
                </a:solidFill>
              </a:rPr>
              <a:t>Ân</a:t>
            </a:r>
            <a:r>
              <a:rPr lang="en-US" sz="6600" b="0" dirty="0" smtClean="0">
                <a:solidFill>
                  <a:srgbClr val="800000"/>
                </a:solidFill>
                <a:effectLst/>
                <a:latin typeface="+mj-lt"/>
              </a:rPr>
              <a:t/>
            </a:r>
            <a:br>
              <a:rPr lang="en-US" sz="6600" b="0" dirty="0" smtClean="0">
                <a:solidFill>
                  <a:srgbClr val="800000"/>
                </a:solidFill>
                <a:effectLst/>
                <a:latin typeface="+mj-lt"/>
              </a:rPr>
            </a:br>
            <a:r>
              <a:rPr lang="en-US" sz="4800" i="1" dirty="0" err="1" smtClean="0">
                <a:solidFill>
                  <a:srgbClr val="003300"/>
                </a:solidFill>
              </a:rPr>
              <a:t>Hải</a:t>
            </a:r>
            <a:r>
              <a:rPr lang="en-US" sz="4800" i="1" dirty="0" smtClean="0">
                <a:solidFill>
                  <a:srgbClr val="003300"/>
                </a:solidFill>
              </a:rPr>
              <a:t> </a:t>
            </a:r>
            <a:r>
              <a:rPr lang="en-US" sz="4800" i="1" dirty="0" err="1">
                <a:solidFill>
                  <a:srgbClr val="003300"/>
                </a:solidFill>
              </a:rPr>
              <a:t>Linh</a:t>
            </a:r>
            <a:r>
              <a:rPr lang="en-US" sz="4800" i="1" dirty="0">
                <a:solidFill>
                  <a:srgbClr val="003300"/>
                </a:solidFill>
              </a:rPr>
              <a:t> - </a:t>
            </a:r>
            <a:r>
              <a:rPr lang="en-US" sz="4800" i="1" dirty="0" err="1">
                <a:solidFill>
                  <a:srgbClr val="003300"/>
                </a:solidFill>
              </a:rPr>
              <a:t>Vũ</a:t>
            </a:r>
            <a:r>
              <a:rPr lang="en-US" sz="4800" i="1" dirty="0">
                <a:solidFill>
                  <a:srgbClr val="003300"/>
                </a:solidFill>
              </a:rPr>
              <a:t> </a:t>
            </a:r>
            <a:r>
              <a:rPr lang="en-US" sz="4800" i="1" dirty="0" err="1">
                <a:solidFill>
                  <a:srgbClr val="003300"/>
                </a:solidFill>
              </a:rPr>
              <a:t>Đình</a:t>
            </a:r>
            <a:r>
              <a:rPr lang="en-US" sz="4800" i="1" dirty="0">
                <a:solidFill>
                  <a:srgbClr val="003300"/>
                </a:solidFill>
              </a:rPr>
              <a:t> </a:t>
            </a:r>
            <a:r>
              <a:rPr lang="en-US" sz="4800" i="1" dirty="0" err="1">
                <a:solidFill>
                  <a:srgbClr val="003300"/>
                </a:solidFill>
              </a:rPr>
              <a:t>Trác</a:t>
            </a:r>
            <a:endParaRPr lang="en-US" sz="4800" b="0" i="1" dirty="0">
              <a:solidFill>
                <a:srgbClr val="00330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ĐK</a:t>
            </a:r>
            <a:r>
              <a:rPr lang="vi-VN" sz="5400" dirty="0">
                <a:solidFill>
                  <a:srgbClr val="800000"/>
                </a:solidFill>
              </a:rPr>
              <a:t>:</a:t>
            </a:r>
            <a:r>
              <a:rPr lang="vi-VN" sz="5400" dirty="0">
                <a:solidFill>
                  <a:srgbClr val="003300"/>
                </a:solidFill>
              </a:rPr>
              <a:t> Xin dâng lời cảm tạ hồng ân Thiên Chúa bao la, xin dâng lời cảm mến hòa theo tiếng hát dâng lên. Đôi bàn tay Chúa nâng đỡ con, xin dâng lời cảm </a:t>
            </a:r>
            <a:r>
              <a:rPr lang="vi-VN" sz="5400" dirty="0" smtClean="0">
                <a:solidFill>
                  <a:srgbClr val="003300"/>
                </a:solidFill>
              </a:rPr>
              <a:t>tạ.   </a:t>
            </a:r>
            <a:endParaRPr lang="vi-VN" sz="5400" b="0" dirty="0">
              <a:solidFill>
                <a:srgbClr val="0033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a:t>
            </a:r>
            <a:r>
              <a:rPr lang="vi-VN" sz="5400" dirty="0" smtClean="0">
                <a:solidFill>
                  <a:srgbClr val="003300"/>
                </a:solidFill>
              </a:rPr>
              <a:t> cho </a:t>
            </a:r>
            <a:r>
              <a:rPr lang="vi-VN" sz="5400" dirty="0">
                <a:solidFill>
                  <a:srgbClr val="003300"/>
                </a:solidFill>
              </a:rPr>
              <a:t>đời con vững một niềm tin, xin dâng lời cảm mến. Đôi bàn tay Chúa dẫn con đi, xin dâng lời cảm tạ, Tay hồng ân Chúa đưa con về xin dâng lời cảm mến.  </a:t>
            </a:r>
            <a:endParaRPr lang="en-US" sz="5400" b="0" dirty="0">
              <a:solidFill>
                <a:srgbClr val="0033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a:t>
            </a:r>
            <a:r>
              <a:rPr lang="vi-VN" sz="5400" dirty="0" smtClean="0">
                <a:solidFill>
                  <a:srgbClr val="003300"/>
                </a:solidFill>
              </a:rPr>
              <a:t> </a:t>
            </a:r>
            <a:r>
              <a:rPr lang="vi-VN" sz="5400" dirty="0">
                <a:solidFill>
                  <a:srgbClr val="003300"/>
                </a:solidFill>
              </a:rPr>
              <a:t>Chúa cho con trời mới đất </a:t>
            </a:r>
            <a:r>
              <a:rPr lang="vi-VN" sz="5400" dirty="0" smtClean="0">
                <a:solidFill>
                  <a:srgbClr val="003300"/>
                </a:solidFill>
              </a:rPr>
              <a:t>mới, </a:t>
            </a:r>
            <a:r>
              <a:rPr lang="vi-VN" sz="5400" dirty="0">
                <a:solidFill>
                  <a:srgbClr val="003300"/>
                </a:solidFill>
              </a:rPr>
              <a:t>đường đời con đổi mới, con í ca </a:t>
            </a:r>
            <a:r>
              <a:rPr lang="vi-VN" sz="5400" dirty="0" smtClean="0">
                <a:solidFill>
                  <a:srgbClr val="003300"/>
                </a:solidFill>
              </a:rPr>
              <a:t>ngợi, </a:t>
            </a:r>
            <a:r>
              <a:rPr lang="vi-VN" sz="5400" dirty="0">
                <a:solidFill>
                  <a:srgbClr val="003300"/>
                </a:solidFill>
              </a:rPr>
              <a:t>lòng thương xót Chúa muôn muôn đời.  </a:t>
            </a:r>
            <a:endParaRPr lang="vi-VN" sz="5400" b="0" dirty="0">
              <a:solidFill>
                <a:srgbClr val="003300"/>
              </a:solidFill>
              <a:effectLst/>
            </a:endParaRPr>
          </a:p>
        </p:txBody>
      </p:sp>
    </p:spTree>
    <p:extLst>
      <p:ext uri="{BB962C8B-B14F-4D97-AF65-F5344CB8AC3E}">
        <p14:creationId xmlns:p14="http://schemas.microsoft.com/office/powerpoint/2010/main" val="15231206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Pk1</a:t>
            </a:r>
            <a:r>
              <a:rPr lang="vi-VN" sz="5400" dirty="0">
                <a:solidFill>
                  <a:srgbClr val="800000"/>
                </a:solidFill>
              </a:rPr>
              <a:t>:</a:t>
            </a:r>
            <a:r>
              <a:rPr lang="vi-VN" sz="5400" dirty="0">
                <a:solidFill>
                  <a:srgbClr val="003300"/>
                </a:solidFill>
              </a:rPr>
              <a:t> </a:t>
            </a:r>
            <a:r>
              <a:rPr lang="vi-VN" sz="5400" dirty="0" smtClean="0">
                <a:solidFill>
                  <a:srgbClr val="003300"/>
                </a:solidFill>
              </a:rPr>
              <a:t>Đời </a:t>
            </a:r>
            <a:r>
              <a:rPr lang="vi-VN" sz="5400" dirty="0">
                <a:solidFill>
                  <a:srgbClr val="003300"/>
                </a:solidFill>
              </a:rPr>
              <a:t>đời Người đã thương con. Đời đời Người vẫn thương </a:t>
            </a:r>
            <a:r>
              <a:rPr lang="vi-VN" sz="5400" dirty="0" smtClean="0">
                <a:solidFill>
                  <a:srgbClr val="003300"/>
                </a:solidFill>
              </a:rPr>
              <a:t>con, </a:t>
            </a:r>
            <a:r>
              <a:rPr lang="vi-VN" sz="5400" dirty="0">
                <a:solidFill>
                  <a:srgbClr val="003300"/>
                </a:solidFill>
              </a:rPr>
              <a:t>thương con như gà Mẹ ủ ấp con dưới cánh, Chúa thương yêu ấp ủ con đêm ngày.  </a:t>
            </a:r>
            <a:endParaRPr lang="vi-VN" sz="5400" b="0" dirty="0">
              <a:solidFill>
                <a:srgbClr val="003300"/>
              </a:solidFill>
              <a:effectLst/>
            </a:endParaRPr>
          </a:p>
        </p:txBody>
      </p:sp>
    </p:spTree>
    <p:extLst>
      <p:ext uri="{BB962C8B-B14F-4D97-AF65-F5344CB8AC3E}">
        <p14:creationId xmlns:p14="http://schemas.microsoft.com/office/powerpoint/2010/main" val="1421141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ĐK</a:t>
            </a:r>
            <a:r>
              <a:rPr lang="vi-VN" sz="5400" dirty="0">
                <a:solidFill>
                  <a:srgbClr val="800000"/>
                </a:solidFill>
              </a:rPr>
              <a:t>:</a:t>
            </a:r>
            <a:r>
              <a:rPr lang="vi-VN" sz="5400" dirty="0">
                <a:solidFill>
                  <a:srgbClr val="003300"/>
                </a:solidFill>
              </a:rPr>
              <a:t> Xin dâng lời cảm tạ hồng ân Thiên Chúa bao la, xin dâng lời cảm mến hòa theo tiếng hát dâng lên. Đôi bàn tay Chúa nâng đỡ con, xin dâng lời cảm </a:t>
            </a:r>
            <a:r>
              <a:rPr lang="vi-VN" sz="5400" dirty="0" smtClean="0">
                <a:solidFill>
                  <a:srgbClr val="003300"/>
                </a:solidFill>
              </a:rPr>
              <a:t>tạ.   </a:t>
            </a:r>
            <a:endParaRPr lang="vi-VN" sz="5400" b="0" dirty="0">
              <a:solidFill>
                <a:srgbClr val="003300"/>
              </a:solidFill>
              <a:effectLst/>
            </a:endParaRPr>
          </a:p>
        </p:txBody>
      </p:sp>
    </p:spTree>
    <p:extLst>
      <p:ext uri="{BB962C8B-B14F-4D97-AF65-F5344CB8AC3E}">
        <p14:creationId xmlns:p14="http://schemas.microsoft.com/office/powerpoint/2010/main" val="41713037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a:t>
            </a:r>
            <a:r>
              <a:rPr lang="vi-VN" sz="5400" dirty="0" smtClean="0">
                <a:solidFill>
                  <a:srgbClr val="003300"/>
                </a:solidFill>
              </a:rPr>
              <a:t> cho </a:t>
            </a:r>
            <a:r>
              <a:rPr lang="vi-VN" sz="5400" dirty="0">
                <a:solidFill>
                  <a:srgbClr val="003300"/>
                </a:solidFill>
              </a:rPr>
              <a:t>đời con vững một niềm tin, xin dâng lời cảm mến. Đôi bàn tay Chúa dẫn con đi, xin dâng lời cảm tạ, Tay hồng ân Chúa đưa con về xin dâng lời cảm mến.  </a:t>
            </a:r>
            <a:endParaRPr lang="en-US" sz="5400" b="0" dirty="0">
              <a:solidFill>
                <a:srgbClr val="003300"/>
              </a:solidFill>
              <a:effectLst/>
            </a:endParaRPr>
          </a:p>
        </p:txBody>
      </p:sp>
    </p:spTree>
    <p:extLst>
      <p:ext uri="{BB962C8B-B14F-4D97-AF65-F5344CB8AC3E}">
        <p14:creationId xmlns:p14="http://schemas.microsoft.com/office/powerpoint/2010/main" val="34968619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800000"/>
                </a:solidFill>
              </a:rPr>
              <a:t>**</a:t>
            </a:r>
            <a:r>
              <a:rPr lang="vi-VN" sz="5400" dirty="0" smtClean="0">
                <a:solidFill>
                  <a:srgbClr val="003300"/>
                </a:solidFill>
              </a:rPr>
              <a:t> </a:t>
            </a:r>
            <a:r>
              <a:rPr lang="vi-VN" sz="5400" dirty="0">
                <a:solidFill>
                  <a:srgbClr val="003300"/>
                </a:solidFill>
              </a:rPr>
              <a:t>Chúa cho con trời mới đất </a:t>
            </a:r>
            <a:r>
              <a:rPr lang="vi-VN" sz="5400" dirty="0" smtClean="0">
                <a:solidFill>
                  <a:srgbClr val="003300"/>
                </a:solidFill>
              </a:rPr>
              <a:t>mới, </a:t>
            </a:r>
            <a:r>
              <a:rPr lang="vi-VN" sz="5400" dirty="0">
                <a:solidFill>
                  <a:srgbClr val="003300"/>
                </a:solidFill>
              </a:rPr>
              <a:t>đường đời con đổi mới, con í ca </a:t>
            </a:r>
            <a:r>
              <a:rPr lang="vi-VN" sz="5400" dirty="0" smtClean="0">
                <a:solidFill>
                  <a:srgbClr val="003300"/>
                </a:solidFill>
              </a:rPr>
              <a:t>ngợi, </a:t>
            </a:r>
            <a:r>
              <a:rPr lang="vi-VN" sz="5400" dirty="0">
                <a:solidFill>
                  <a:srgbClr val="003300"/>
                </a:solidFill>
              </a:rPr>
              <a:t>lòng thương xót Chúa muôn muôn đời.  </a:t>
            </a:r>
            <a:endParaRPr lang="vi-VN" sz="5400" b="0" dirty="0">
              <a:solidFill>
                <a:srgbClr val="003300"/>
              </a:solidFill>
              <a:effectLst/>
            </a:endParaRPr>
          </a:p>
        </p:txBody>
      </p:sp>
    </p:spTree>
    <p:extLst>
      <p:ext uri="{BB962C8B-B14F-4D97-AF65-F5344CB8AC3E}">
        <p14:creationId xmlns:p14="http://schemas.microsoft.com/office/powerpoint/2010/main" val="3453501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2578</Words>
  <Application>Microsoft Office PowerPoint</Application>
  <PresentationFormat>On-screen Show (16:9)</PresentationFormat>
  <Paragraphs>105</Paragraphs>
  <Slides>100</Slides>
  <Notes>0</Notes>
  <HiddenSlides>0</HiddenSlides>
  <MMClips>0</MMClips>
  <ScaleCrop>false</ScaleCrop>
  <HeadingPairs>
    <vt:vector size="4" baseType="variant">
      <vt:variant>
        <vt:lpstr>Theme</vt:lpstr>
      </vt:variant>
      <vt:variant>
        <vt:i4>11</vt:i4>
      </vt:variant>
      <vt:variant>
        <vt:lpstr>Slide Titles</vt:lpstr>
      </vt:variant>
      <vt:variant>
        <vt:i4>100</vt:i4>
      </vt:variant>
    </vt:vector>
  </HeadingPairs>
  <TitlesOfParts>
    <vt:vector size="111" baseType="lpstr">
      <vt:lpstr>Office Theme</vt:lpstr>
      <vt:lpstr>12_Office Theme</vt:lpstr>
      <vt:lpstr>36_Default Design</vt:lpstr>
      <vt:lpstr>10_Office Theme</vt:lpstr>
      <vt:lpstr>37_Default Design</vt:lpstr>
      <vt:lpstr>6_Office Theme</vt:lpstr>
      <vt:lpstr>3_Office Theme</vt:lpstr>
      <vt:lpstr>1_Office Theme</vt:lpstr>
      <vt:lpstr>9_Office Theme</vt:lpstr>
      <vt:lpstr>5_Office Theme</vt:lpstr>
      <vt:lpstr>2_Office Theme</vt:lpstr>
      <vt:lpstr>CHÚA NHẬT XXVIII TN NĂM A BỔN MẠNG CA ĐOÀN</vt:lpstr>
      <vt:lpstr>TẬP HÁT CỘNG ĐOÀN</vt:lpstr>
      <vt:lpstr>ĐK: Tôi ở trong nhà Chúa, những năm tháng dài triền miên.</vt:lpstr>
      <vt:lpstr>Alleluia-Alleluia: Xin Thiên Chúa là Thân Phụ Đức Giê-su Ki-tô Chúa chúng ta, soi mắt tâm hồn chúng ta. Cho chúng ta nhận rõ đâu là niềm hy vọng, mà ơn Ngài kêu gọi, mang lại cho chúng ta.     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XXVIII TN NĂM A BỔN MẠNG CA ĐOÀN</vt:lpstr>
      <vt:lpstr>PowerPoint Presentation</vt:lpstr>
      <vt:lpstr> Ca Nhập Lễ Mừng Thánh Tiến Sĩ Têrêsa Avila Xuân Hoàng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22 Chúa Nhật XXVIII Thường Niên Năm A 5 câu Kim Long </vt:lpstr>
      <vt:lpstr>ĐK: Tôi ở trong nhà Chúa, những năm tháng dài triền miên.</vt:lpstr>
      <vt:lpstr>Pk1: Có Chúa chăn dắt tôi, nên tôi không còn thiếu gì. Trên đồng cỏ xanh tươi, Ngài dẫn tôi vào nghỉ ngơi.</vt:lpstr>
      <vt:lpstr>ĐK: Tôi ở trong nhà Chúa, những năm tháng dài triền miên.</vt:lpstr>
      <vt:lpstr>Pk2: Dẫn tới bên suối trong, cho tôi đây bồi dưỡng lại. Theo đường nẻo công minh, Ngài dẫn tôi vì Uy Danh.</vt:lpstr>
      <vt:lpstr>ĐK: Tôi ở trong nhà Chúa, những năm tháng dài triền miên.</vt:lpstr>
      <vt:lpstr>Pk3: Dẫu lúc qua lũng sâu, con đâu lo sợ khốn cùng. Bởi Ngài ở bên con, cầm sẵn côn trượng chở che.</vt:lpstr>
      <vt:lpstr>ĐK: Tôi ở trong nhà Chúa, những năm tháng dài triền miên.</vt:lpstr>
      <vt:lpstr>Pk4:  Chúa thiết con bữa ăn, ngay khi quân thù đối mặt. Xức dầu tỏa hương thơm, và cứ châm rượu đầy ly.</vt:lpstr>
      <vt:lpstr>ĐK: Tôi ở trong nhà Chúa, những năm tháng dài triền miên.</vt:lpstr>
      <vt:lpstr>Pk5: Chúa vẫn che chở con, trong ân thiêng và nghĩa tình. Con được ở vương cung, qua tháng năm dài triền miên. </vt:lpstr>
      <vt:lpstr>ĐK: Tôi ở trong nhà Chúa, những năm tháng dài triền miên.</vt:lpstr>
      <vt:lpstr>PowerPoint Presentation</vt:lpstr>
      <vt:lpstr>Alleluia-Alleluia: Xin Thiên Chúa là Thân Phụ Đức Giê-su Ki-tô Chúa chúng ta, soi mắt tâm hồn chúng ta. Cho chúng ta nhận rõ đâu là niềm hy vọng, mà ơn Ngài kêu gọi, mang lại cho chúng ta.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Xin dâng (là) dâng lên Chúa bánh miến trắng tinh (Bánh miến trắng tinh, xin dâng (là) dâng lên Chúa rượu nho tinh tuyền). Rượu nho tinh tuyền. </vt:lpstr>
      <vt:lpstr>** Cùng dâng (là) dâng lên Chúa lòng mến vô biên (Xin dâng, xin dâng) Cùng dâng (là) dâng lên Chúa con tim chân thành.</vt:lpstr>
      <vt:lpstr>** Xin dâng (là) dâng lên Chúa nắng cháy tuyết Đông (nắng cháy tuyết đông, xin dâng (là) dâng lên Chúa mồ hôi vun trồng). Mồ hôi vun trồng. Cùng dâng (là) dâng lên Chúa nhịp sống hôm nay (Xin dâng, xin dâng)</vt:lpstr>
      <vt:lpstr>** Cùng dâng (là) dâng lên Chúa mộng ước tương lai. Xin dâng, xin dâng cả xác hồn, trong tin yêu kết hợp cùng Chúa. Xin dâng, xin dâng cả vui buồn, dâng câu kinh và lòng tri ân. </vt:lpstr>
      <vt:lpstr>Pk1: ngước mắt trông lên nguyện xin Cha dủ tình tha thứ. Cho hồn con trinh trong không vấn vương bụi trần.</vt:lpstr>
      <vt:lpstr>ĐK: Xin dâng (là) dâng lên Chúa bánh miến trắng tinh (Bánh miến trắng tinh, xin dâng (là) dâng lên Chúa rượu nho tinh tuyền). Rượu nho tinh tuyền. </vt:lpstr>
      <vt:lpstr>** Cùng dâng (là) dâng lên Chúa lòng mến vô biên (Xin dâng, xin dâng) Cùng dâng (là) dâng lên Chúa con tim chân thành.</vt:lpstr>
      <vt:lpstr>** Xin dâng (là) dâng lên Chúa nắng cháy tuyết Đông (nắng cháy tuyết đông, xin dâng (là) dâng lên Chúa mồ hôi vun trồng). Mồ hôi vun trồng. Cùng dâng (là) dâng lên Chúa nhịp sống hôm nay (Xin dâng, xin dâng)</vt:lpstr>
      <vt:lpstr>** Cùng dâng (là) dâng lên Chúa mộng ước tương lai. Xin dâng, xin dâng cả xác hồn, trong tin yêu kết hợp cùng Chúa. Xin dâng, xin dâng cả vui buồn, dâng câu kinh và lòng tri ân. </vt:lpstr>
      <vt:lpstr> Pk2: Tiếng hát yêu thương tựa trầm hương tỏa bay tới Chúa, Cho được như hiến lễ dâng tiến trong sương chiều. </vt:lpstr>
      <vt:lpstr>ĐK: Xin dâng (là) dâng lên Chúa bánh miến trắng tinh (Bánh miến trắng tinh, xin dâng (là) dâng lên Chúa rượu nho tinh tuyền). Rượu nho tinh tuyền. </vt:lpstr>
      <vt:lpstr>** Cùng dâng (là) dâng lên Chúa lòng mến vô biên (Xin dâng, xin dâng) Cùng dâng (là) dâng lên Chúa con tim chân thành.</vt:lpstr>
      <vt:lpstr>** Xin dâng (là) dâng lên Chúa nắng cháy tuyết Đông (nắng cháy tuyết đông, xin dâng (là) dâng lên Chúa mồ hôi vun trồng). Mồ hôi vun trồng. Cùng dâng (là) dâng lên Chúa nhịp sống hôm nay (Xin dâng, xin dâng)</vt:lpstr>
      <vt:lpstr>** Cùng dâng (là) dâng lên Chúa mộng ước tương lai. Xin dâng, xin dâng cả xác hồn, trong tin yêu kết hợp cùng Chúa. Xin dâng, xin dâng cả vui buồn, dâng câu kinh và lòng tri ân. </vt:lpstr>
      <vt:lpstr>PowerPoint Presentation</vt:lpstr>
      <vt:lpstr>PowerPoint Presentation</vt:lpstr>
      <vt:lpstr>PowerPoint Presentation</vt:lpstr>
      <vt:lpstr>Ca Nguyện Hiệp Lễ Cảm Mến Ân Tình Phùng Minh Mẫn</vt:lpstr>
      <vt:lpstr>ĐK:  Những ân tình Chúa dành, cho con. quá dư đầy không còn, chi hơn. Biết lấy chi cảm mến thánh ân không bờ bến Chúa thương ban xuống trên phận hèn. </vt:lpstr>
      <vt:lpstr>** Những ân tình xuống từ, trên cao. đến muôn đời không hề, hư hao. Dẫu tim con mềm yếu dễ phai như màu áo, Đấng yêu thương vẫn luôn, ngọt ngào. </vt:lpstr>
      <vt:lpstr>Pk1:  Đời con luôn thắm tươi nhờ tình yêu ngày đêm dưỡng nuôi, hồn trào dâng ngàn muôn tâm tình chơi vơi. Nép trong cánh tay Ngài con hạnh phúc ngây ngất không ngơi ôi tình Chúa êm như khúc ca tuyệt vời. </vt:lpstr>
      <vt:lpstr>Pk2: Rộn ràng như suối mơ lòng con dâng ngập bao ý thơ vì Ngài thương chọn con lúc còn xa xưa. Bước đi giữa muôn người đem lòng mến tô thắm môi cười đem tình Chúa thương yêu thứ tha vào đời. </vt:lpstr>
      <vt:lpstr>ĐK:  Những ân tình Chúa dành, cho con. quá dư đầy không còn, chi hơn. Biết lấy chi cảm mến thánh ân không bờ bến Chúa thương ban xuống trên phận hèn. </vt:lpstr>
      <vt:lpstr>** Những ân tình xuống từ, trên cao. đến muôn đời không hề, hư hao. Dẫu tim con mềm yếu dễ phai như màu áo, Đấng yêu thương vẫn luôn, ngọt ngào. </vt:lpstr>
      <vt:lpstr>Pk3: Từng theo mỗi bước chân, Ngài gọi con bạn thân rất thân, dìu con trên ngàn muôn nẻo đường nhân gian. Chính Ngài mở môi con cho miệng thốt lên những khôn ngoan, Tin mừng Chúa đơm hoa khắp trên địa đàng. </vt:lpstr>
      <vt:lpstr>Pk4: Trọn đời con ước ao, thành lời ca ngợi Đấng Tối Cao đền tạ muôn hồng ân biển trời thâm sâu. Dẫu đời lắm chông gai xin lòng sắt son mãi không phai xin cùng bước theo chân Chúa trên đường dài. </vt:lpstr>
      <vt:lpstr>ĐK:  Những ân tình Chúa dành, cho con. quá dư đầy không còn, chi hơn. Biết lấy chi cảm mến thánh ân không bờ bến Chúa thương ban xuống trên phận hèn. </vt:lpstr>
      <vt:lpstr>** Những ân tình xuống từ, trên cao. đến muôn đời không hề, hư hao. Dẫu tim con mềm yếu dễ phai như màu áo, Đấng yêu thương vẫn luôn, ngọt ngào. </vt:lpstr>
      <vt:lpstr>PowerPoint Presentation</vt:lpstr>
      <vt:lpstr>CHÚA NHẬT XXVIII TN NĂM A BỔN MẠNG CA ĐOÀN</vt:lpstr>
      <vt:lpstr>Ca Kết Lễ Tán Tụng Hồng Ân Hải Linh - Vũ Đình Trác</vt:lpstr>
      <vt:lpstr>ĐK: Xin dâng lời cảm tạ hồng ân Thiên Chúa bao la, xin dâng lời cảm mến hòa theo tiếng hát dâng lên. Đôi bàn tay Chúa nâng đỡ con, xin dâng lời cảm tạ.   </vt:lpstr>
      <vt:lpstr>** cho đời con vững một niềm tin, xin dâng lời cảm mến. Đôi bàn tay Chúa dẫn con đi, xin dâng lời cảm tạ, Tay hồng ân Chúa đưa con về xin dâng lời cảm mến.  </vt:lpstr>
      <vt:lpstr>** Chúa cho con trời mới đất mới, đường đời con đổi mới, con í ca ngợi, lòng thương xót Chúa muôn muôn đời.  </vt:lpstr>
      <vt:lpstr>Pk1: Đời đời Người đã thương con. Đời đời Người vẫn thương con, thương con như gà Mẹ ủ ấp con dưới cánh, Chúa thương yêu ấp ủ con đêm ngày.  </vt:lpstr>
      <vt:lpstr>ĐK: Xin dâng lời cảm tạ hồng ân Thiên Chúa bao la, xin dâng lời cảm mến hòa theo tiếng hát dâng lên. Đôi bàn tay Chúa nâng đỡ con, xin dâng lời cảm tạ.   </vt:lpstr>
      <vt:lpstr>** cho đời con vững một niềm tin, xin dâng lời cảm mến. Đôi bàn tay Chúa dẫn con đi, xin dâng lời cảm tạ, Tay hồng ân Chúa đưa con về xin dâng lời cảm mến.  </vt:lpstr>
      <vt:lpstr>** Chúa cho con trời mới đất mới, đường đời con đổi mới, con í ca ngợi, lòng thương xót Chúa muôn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149</cp:revision>
  <dcterms:created xsi:type="dcterms:W3CDTF">2023-05-21T07:25:42Z</dcterms:created>
  <dcterms:modified xsi:type="dcterms:W3CDTF">2023-10-11T12:29:39Z</dcterms:modified>
</cp:coreProperties>
</file>