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60" r:id="rId3"/>
    <p:sldMasterId id="2147483972" r:id="rId4"/>
    <p:sldMasterId id="2147483984" r:id="rId5"/>
    <p:sldMasterId id="2147483996" r:id="rId6"/>
    <p:sldMasterId id="2147484008" r:id="rId7"/>
    <p:sldMasterId id="2147484020" r:id="rId8"/>
    <p:sldMasterId id="2147484032" r:id="rId9"/>
  </p:sldMasterIdLst>
  <p:notesMasterIdLst>
    <p:notesMasterId r:id="rId60"/>
  </p:notesMasterIdLst>
  <p:sldIdLst>
    <p:sldId id="357" r:id="rId10"/>
    <p:sldId id="359" r:id="rId11"/>
    <p:sldId id="315" r:id="rId12"/>
    <p:sldId id="360" r:id="rId13"/>
    <p:sldId id="361" r:id="rId14"/>
    <p:sldId id="362" r:id="rId15"/>
    <p:sldId id="363" r:id="rId16"/>
    <p:sldId id="364" r:id="rId17"/>
    <p:sldId id="405"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291" r:id="rId31"/>
    <p:sldId id="406" r:id="rId32"/>
    <p:sldId id="404" r:id="rId33"/>
    <p:sldId id="377" r:id="rId34"/>
    <p:sldId id="378" r:id="rId35"/>
    <p:sldId id="379" r:id="rId36"/>
    <p:sldId id="380" r:id="rId37"/>
    <p:sldId id="381" r:id="rId38"/>
    <p:sldId id="382" r:id="rId39"/>
    <p:sldId id="383" r:id="rId40"/>
    <p:sldId id="384" r:id="rId41"/>
    <p:sldId id="407" r:id="rId42"/>
    <p:sldId id="385" r:id="rId43"/>
    <p:sldId id="386" r:id="rId44"/>
    <p:sldId id="387" r:id="rId45"/>
    <p:sldId id="388" r:id="rId46"/>
    <p:sldId id="389" r:id="rId47"/>
    <p:sldId id="390" r:id="rId48"/>
    <p:sldId id="391" r:id="rId49"/>
    <p:sldId id="403" r:id="rId50"/>
    <p:sldId id="408" r:id="rId51"/>
    <p:sldId id="392" r:id="rId52"/>
    <p:sldId id="393" r:id="rId53"/>
    <p:sldId id="394" r:id="rId54"/>
    <p:sldId id="395" r:id="rId55"/>
    <p:sldId id="396" r:id="rId56"/>
    <p:sldId id="397" r:id="rId57"/>
    <p:sldId id="398" r:id="rId58"/>
    <p:sldId id="409"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4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1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5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4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49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86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31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4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16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9978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32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a:bodyPr>
          <a:lstStyle/>
          <a:p>
            <a:r>
              <a:rPr lang="vi-VN" sz="6000" dirty="0">
                <a:solidFill>
                  <a:srgbClr val="C00000"/>
                </a:solidFill>
              </a:rPr>
              <a:t>Đáp ca</a:t>
            </a:r>
            <a:br>
              <a:rPr lang="vi-VN" sz="6000" dirty="0">
                <a:solidFill>
                  <a:srgbClr val="C00000"/>
                </a:solidFill>
              </a:rPr>
            </a:br>
            <a:r>
              <a:rPr lang="vi-VN" sz="6000" dirty="0">
                <a:solidFill>
                  <a:srgbClr val="002060"/>
                </a:solidFill>
              </a:rPr>
              <a:t>Magnificat</a:t>
            </a:r>
            <a:endParaRPr lang="en-US" sz="6000" dirty="0">
              <a:solidFill>
                <a:srgbClr val="C00000"/>
              </a:solidFill>
            </a:endParaRPr>
          </a:p>
        </p:txBody>
      </p:sp>
    </p:spTree>
    <p:extLst>
      <p:ext uri="{BB962C8B-B14F-4D97-AF65-F5344CB8AC3E}">
        <p14:creationId xmlns:p14="http://schemas.microsoft.com/office/powerpoint/2010/main" val="385705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51304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Đức Maria nói rằng linh hồn tôi ngợi khen Thiến Chúa và thần trì tôi reo mừng vì Thiên Chúa, Đấng cứu độ tôi. </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4247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375404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Chúa trong xem phận nữ tỳ, nên từ đây gọi tôi diễm phúc, làm việc lớn trên thân này, vì danh Chúa chí thánh tuyệt luân.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8096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46301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Chúa thương ai tôn kính Ngài, qua ngàn năm và muôn kiếp. Kẻ nghèo Chúa ban dư đầy và xua lũ phú quý về không.</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27821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49653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Tk4: </a:t>
            </a:r>
            <a:r>
              <a:rPr lang="vi-VN" sz="6600" b="0" dirty="0">
                <a:solidFill>
                  <a:srgbClr val="002060"/>
                </a:solidFill>
                <a:effectLst/>
                <a:latin typeface="+mj-lt"/>
                <a:cs typeface="Times New Roman" pitchFamily="18" charset="0"/>
              </a:rPr>
              <a:t>Chúa nâng ai khiêm ái thật, bọn quyền uy hạ khỏi ngai báu. Kẻ nghèo Chúa ban dư đầy và xua lũ phú quý về không.</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3036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89457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5400" b="0" dirty="0">
              <a:solidFill>
                <a:srgbClr val="002060"/>
              </a:solidFill>
              <a:effectLst/>
              <a:latin typeface="+mj-lt"/>
              <a:cs typeface="Times New Roman" pitchFamily="18" charset="0"/>
            </a:endParaRPr>
          </a:p>
          <a:p>
            <a:r>
              <a:rPr lang="vi-VN" sz="5400" dirty="0">
                <a:solidFill>
                  <a:srgbClr val="002060"/>
                </a:solidFill>
                <a:latin typeface="+mj-lt"/>
                <a:cs typeface="Times New Roman" pitchFamily="18" charset="0"/>
              </a:rPr>
              <a:t>Nhập lễ</a:t>
            </a:r>
          </a:p>
          <a:p>
            <a:r>
              <a:rPr lang="vi-VN" sz="5400" b="0" dirty="0">
                <a:solidFill>
                  <a:srgbClr val="FF0000"/>
                </a:solidFill>
                <a:effectLst/>
                <a:latin typeface="+mj-lt"/>
                <a:cs typeface="Times New Roman" pitchFamily="18" charset="0"/>
              </a:rPr>
              <a:t>Mẹ Fatima</a:t>
            </a:r>
          </a:p>
          <a:p>
            <a:r>
              <a:rPr lang="vi-VN" sz="5400" b="0" dirty="0">
                <a:solidFill>
                  <a:srgbClr val="002060"/>
                </a:solidFill>
                <a:effectLst/>
                <a:latin typeface="+mj-lt"/>
                <a:cs typeface="Times New Roman" pitchFamily="18" charset="0"/>
              </a:rPr>
              <a:t>Ninh Doãn Hùng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4816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Tk5: </a:t>
            </a:r>
            <a:r>
              <a:rPr lang="vi-VN" sz="6600" b="0" dirty="0">
                <a:solidFill>
                  <a:srgbClr val="002060"/>
                </a:solidFill>
                <a:effectLst/>
                <a:latin typeface="+mj-lt"/>
                <a:cs typeface="Times New Roman" pitchFamily="18" charset="0"/>
              </a:rPr>
              <a:t>Is-ra-en tôi tớ Ngài, theo lời xưa Ngài luôn bênh đỡ. Vì lòng xót thương tổ phụ và con cháu mãi tới ngàn thu.</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96030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64698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0" dirty="0">
                <a:solidFill>
                  <a:srgbClr val="002060"/>
                </a:solidFill>
                <a:effectLst/>
                <a:latin typeface="+mj-lt"/>
                <a:cs typeface="Times New Roman" pitchFamily="18" charset="0"/>
              </a:rPr>
              <a:t>Đức Trinh Nữ Maria vinh hiển đã ghi tạc lời Chúa và niệm suy trong lòng.</a:t>
            </a:r>
            <a:endParaRPr lang="en-US" sz="72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a:bodyPr>
          <a:lstStyle/>
          <a:p>
            <a:r>
              <a:rPr lang="vi-VN" sz="7200" dirty="0">
                <a:solidFill>
                  <a:srgbClr val="C00000"/>
                </a:solidFill>
              </a:rPr>
              <a:t>Dâng lễ</a:t>
            </a:r>
            <a:br>
              <a:rPr lang="vi-VN" sz="7200" dirty="0">
                <a:solidFill>
                  <a:srgbClr val="C00000"/>
                </a:solidFill>
              </a:rPr>
            </a:br>
            <a:r>
              <a:rPr lang="vi-VN" sz="7200" dirty="0">
                <a:solidFill>
                  <a:srgbClr val="002060"/>
                </a:solidFill>
              </a:rPr>
              <a:t>Mỗi lời kinh</a:t>
            </a:r>
            <a:endParaRPr lang="en-US" sz="7200" dirty="0">
              <a:solidFill>
                <a:srgbClr val="C00000"/>
              </a:solidFill>
            </a:endParaRPr>
          </a:p>
        </p:txBody>
      </p:sp>
    </p:spTree>
    <p:extLst>
      <p:ext uri="{BB962C8B-B14F-4D97-AF65-F5344CB8AC3E}">
        <p14:creationId xmlns:p14="http://schemas.microsoft.com/office/powerpoint/2010/main" val="70384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255287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Lễ vật con dâng Chúa hôm nay từ bao nhiêu đêm ngày bàn tay lao công này tạo tác. Mang theo sướng vui vì đã góp phần phục vụ Chúa trong muôn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12168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1042767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Lễ vật con dâng Chúa hôm nay từ bao nhiêu lao nhọc là bao nhiêu cơ cực chồng chất. Nhưng luôn vững tin. Tình yêu của Ngài làm thần trí con an bình.</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3574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20000"/>
          </a:bodyPr>
          <a:lstStyle/>
          <a:p>
            <a:pPr algn="just"/>
            <a:r>
              <a:rPr lang="vi-VN" sz="5400" b="0" dirty="0">
                <a:solidFill>
                  <a:srgbClr val="C00000"/>
                </a:solidFill>
                <a:effectLst/>
                <a:latin typeface="+mj-lt"/>
                <a:cs typeface="Times New Roman" pitchFamily="18" charset="0"/>
              </a:rPr>
              <a:t>Tk1: </a:t>
            </a:r>
            <a:r>
              <a:rPr lang="vi-VN" sz="5400" b="0" dirty="0">
                <a:solidFill>
                  <a:srgbClr val="002060"/>
                </a:solidFill>
                <a:effectLst/>
                <a:latin typeface="+mj-lt"/>
                <a:cs typeface="Times New Roman" pitchFamily="18" charset="0"/>
              </a:rPr>
              <a:t>Ngày xưa làng Fa-ti-ma có Đức Mẹ Chúa Trời hiện ra. Mẹ thương con dân gần xa vang tiếng gọi mời rất thiết tha. Về cùng tình yêu Chúa bao la, về cùng anh em đã chia xa. Hướng tâm lên trời cầu cho thế nơi nơi an hòa.</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416779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Lễ vật con dâng Chúa hôm nay là bao nhiêu vui mừng là bao nhiêu cơ cực chồng lẫn mong sao lễ dâng được như khói trầm ngào ngạt trước tôn nhan Ngài.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01715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3470889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r>
              <a:rPr lang="vi-VN" sz="5400" dirty="0">
                <a:solidFill>
                  <a:srgbClr val="C00000"/>
                </a:solidFill>
              </a:rPr>
              <a:t>Hiệp lễ</a:t>
            </a:r>
            <a:br>
              <a:rPr lang="vi-VN" sz="5400" dirty="0">
                <a:solidFill>
                  <a:srgbClr val="C00000"/>
                </a:solidFill>
              </a:rPr>
            </a:br>
            <a:r>
              <a:rPr lang="vi-VN" sz="5400" dirty="0">
                <a:solidFill>
                  <a:srgbClr val="002060"/>
                </a:solidFill>
              </a:rPr>
              <a:t>Ngài vẫn ở bên con</a:t>
            </a:r>
            <a:br>
              <a:rPr lang="vi-VN" sz="5400" dirty="0">
                <a:solidFill>
                  <a:srgbClr val="002060"/>
                </a:solidFill>
              </a:rPr>
            </a:br>
            <a:r>
              <a:rPr lang="vi-VN" sz="5400" dirty="0">
                <a:solidFill>
                  <a:srgbClr val="002060"/>
                </a:solidFill>
              </a:rPr>
              <a:t>Trầm Hương </a:t>
            </a:r>
            <a:endParaRPr lang="en-US" sz="5400" dirty="0">
              <a:solidFill>
                <a:srgbClr val="C00000"/>
              </a:solidFill>
            </a:endParaRPr>
          </a:p>
        </p:txBody>
      </p:sp>
    </p:spTree>
    <p:extLst>
      <p:ext uri="{BB962C8B-B14F-4D97-AF65-F5344CB8AC3E}">
        <p14:creationId xmlns:p14="http://schemas.microsoft.com/office/powerpoint/2010/main" val="1861021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77500" lnSpcReduction="200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Bước trong cuộc đời những dấu chân trên triền cát vắng. Ngài vẫn ở bên con, song song với những dấu chân. Tiếng reo vui trong lòng vỡ tan nên lời cảm mến dòng đời dẫu nổi trôi nhưng, với Chúa con không lo gì.</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35725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4800" dirty="0">
                <a:solidFill>
                  <a:srgbClr val="C00000"/>
                </a:solidFill>
              </a:rPr>
              <a:t>Đk: </a:t>
            </a:r>
            <a:r>
              <a:rPr lang="vi-VN" sz="4800" dirty="0">
                <a:solidFill>
                  <a:srgbClr val="002060"/>
                </a:solidFill>
              </a:rPr>
              <a:t>Ngài ở bên con từng giây phút bước trong cuộc đời. Dù con không thấy những con tin Chúa vẫn ngay bên. Dòng đời nhiều lúc con như thấy thiếu vắng bóng Ngài. Để mãi đi tìm dấu chân Ngài ẵm con trên vai.</a:t>
            </a:r>
            <a:endParaRPr lang="en-US" sz="4800" dirty="0">
              <a:solidFill>
                <a:srgbClr val="002060"/>
              </a:solidFill>
            </a:endParaRPr>
          </a:p>
        </p:txBody>
      </p:sp>
    </p:spTree>
    <p:extLst>
      <p:ext uri="{BB962C8B-B14F-4D97-AF65-F5344CB8AC3E}">
        <p14:creationId xmlns:p14="http://schemas.microsoft.com/office/powerpoint/2010/main" val="3545214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77500" lnSpcReduction="2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Chứng nhân tin mừng nhân tin mừng Chúa muốn con đi vào cuộc sống. Nhìn cánh đồng mênh mông, băn khoan với những lắng lo. Trái tim con rung động trước muôn ân tình của Chúa. Vì Ngài chính là sao mai, chiếu sáng trong con hy vọng.</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8212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4800" dirty="0">
                <a:solidFill>
                  <a:srgbClr val="C00000"/>
                </a:solidFill>
              </a:rPr>
              <a:t>Đk: </a:t>
            </a:r>
            <a:r>
              <a:rPr lang="vi-VN" sz="4800" dirty="0">
                <a:solidFill>
                  <a:srgbClr val="002060"/>
                </a:solidFill>
              </a:rPr>
              <a:t>Ngài ở bên con từng giây phút bước trong cuộc đời. Dù con không thấy những con tin Chúa vẫn ngay bên. Dòng đời nhiều lúc con như thấy thiếu vắng bóng Ngài. Để mãi đi tìm dấu chân Ngài ẵm con trên vai.</a:t>
            </a:r>
            <a:endParaRPr lang="en-US" sz="4800" dirty="0">
              <a:solidFill>
                <a:srgbClr val="002060"/>
              </a:solidFill>
            </a:endParaRPr>
          </a:p>
        </p:txBody>
      </p:sp>
    </p:spTree>
    <p:extLst>
      <p:ext uri="{BB962C8B-B14F-4D97-AF65-F5344CB8AC3E}">
        <p14:creationId xmlns:p14="http://schemas.microsoft.com/office/powerpoint/2010/main" val="226427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77500" lnSpcReduction="2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Muối men cho đời Chúa muốn con nên người Mục Tử. Từng lớp Người bơ vơ, như chiên vắng bóng Chúa chiên. Khắc ghi trong tâm hồn: chính con đã được thánh hiến và cùng với Ngài ra khơi, dẫu bóng đêm đang phủ mờ.</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9754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882576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4800" dirty="0">
                <a:solidFill>
                  <a:srgbClr val="C00000"/>
                </a:solidFill>
              </a:rPr>
              <a:t>Đk: </a:t>
            </a:r>
            <a:r>
              <a:rPr lang="vi-VN" sz="4800" dirty="0">
                <a:solidFill>
                  <a:srgbClr val="002060"/>
                </a:solidFill>
              </a:rPr>
              <a:t>Ngài ở bên con từng giây phút bước trong cuộc đời. Dù con không thấy những con tin Chúa vẫn ngay bên. Dòng đời nhiều lúc con như thấy thiếu vắng bóng Ngài. Để mãi đi tìm dấu chân Ngài ẵm con trên vai.</a:t>
            </a:r>
            <a:endParaRPr lang="en-US" sz="4800" dirty="0">
              <a:solidFill>
                <a:srgbClr val="002060"/>
              </a:solidFill>
            </a:endParaRPr>
          </a:p>
        </p:txBody>
      </p:sp>
    </p:spTree>
    <p:extLst>
      <p:ext uri="{BB962C8B-B14F-4D97-AF65-F5344CB8AC3E}">
        <p14:creationId xmlns:p14="http://schemas.microsoft.com/office/powerpoint/2010/main" val="2490036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r>
              <a:rPr lang="vi-VN" sz="4800" dirty="0">
                <a:solidFill>
                  <a:srgbClr val="C00000"/>
                </a:solidFill>
              </a:rPr>
              <a:t>Kết lễ</a:t>
            </a:r>
            <a:br>
              <a:rPr lang="vi-VN" sz="4800" dirty="0">
                <a:solidFill>
                  <a:srgbClr val="C00000"/>
                </a:solidFill>
              </a:rPr>
            </a:br>
            <a:r>
              <a:rPr lang="vi-VN" sz="4800" dirty="0">
                <a:solidFill>
                  <a:srgbClr val="002060"/>
                </a:solidFill>
              </a:rPr>
              <a:t>Tiếng gọi Fa-ti-ma</a:t>
            </a:r>
            <a:br>
              <a:rPr lang="vi-VN" sz="4800" dirty="0">
                <a:solidFill>
                  <a:srgbClr val="002060"/>
                </a:solidFill>
              </a:rPr>
            </a:br>
            <a:r>
              <a:rPr lang="vi-VN" sz="4800" dirty="0">
                <a:solidFill>
                  <a:srgbClr val="002060"/>
                </a:solidFill>
              </a:rPr>
              <a:t>Phanxicô</a:t>
            </a:r>
            <a:endParaRPr lang="en-US" sz="4800" dirty="0">
              <a:solidFill>
                <a:srgbClr val="002060"/>
              </a:solidFill>
            </a:endParaRPr>
          </a:p>
        </p:txBody>
      </p:sp>
    </p:spTree>
    <p:extLst>
      <p:ext uri="{BB962C8B-B14F-4D97-AF65-F5344CB8AC3E}">
        <p14:creationId xmlns:p14="http://schemas.microsoft.com/office/powerpoint/2010/main" val="422333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Xưa trong làng Fa-ti-ma có Đức Mẹ Maria. Mẹ đến với đời, mẹ nói với người  những lời bao sắt son, những lời của Mẹ ru con.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93117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648495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Đây tiếng gọi Fa-ti-ma nói với người muôn phương xa. Hãy đến với Mẹ, hãy sống trong Mẹ, nghe lời Mẹ dẫn đưa, nhớ lời của mẹ khi xưa.</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63165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582123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Nghe tiếng gọi Fa-ti-ma bao tấm lòng tươi như hoa. Mau bước quay về thôi hết não nề. Theo Mẹ trên thế gian, có Mẹ dắt dìu ủi an.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147631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33389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20000"/>
          </a:bodyPr>
          <a:lstStyle/>
          <a:p>
            <a:pPr algn="just"/>
            <a:r>
              <a:rPr lang="vi-VN" sz="5400" b="0" dirty="0">
                <a:solidFill>
                  <a:srgbClr val="C00000"/>
                </a:solidFill>
                <a:effectLst/>
                <a:latin typeface="+mj-lt"/>
                <a:cs typeface="Times New Roman" pitchFamily="18" charset="0"/>
              </a:rPr>
              <a:t>Tk2: </a:t>
            </a:r>
            <a:r>
              <a:rPr lang="vi-VN" sz="5400" b="0" dirty="0">
                <a:solidFill>
                  <a:srgbClr val="002060"/>
                </a:solidFill>
                <a:effectLst/>
                <a:latin typeface="+mj-lt"/>
                <a:cs typeface="Times New Roman" pitchFamily="18" charset="0"/>
              </a:rPr>
              <a:t>Hiệp dâng lời ca tôn vinh chúc khen Mẹ Chúa Trời cực linh. Nguyện dâng lên muôn lời kinh, kinh kính mừng Mẹ Đức Nữ Trinh. Mẹ là ơn thiêng Chúa thông ban, Mẹ là cậy trông của nhân gian. Ánh sao soi đường Mẹ đưa con tới que hương muôn đời.</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73772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10561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vi-VN" sz="5400" b="0" dirty="0">
                <a:solidFill>
                  <a:srgbClr val="C00000"/>
                </a:solidFill>
                <a:effectLst/>
                <a:latin typeface="+mj-lt"/>
                <a:cs typeface="Times New Roman" pitchFamily="18" charset="0"/>
              </a:rPr>
              <a:t>Tk3:</a:t>
            </a:r>
            <a:r>
              <a:rPr lang="vi-VN" sz="5400" b="0" dirty="0">
                <a:solidFill>
                  <a:srgbClr val="002060"/>
                </a:solidFill>
                <a:effectLst/>
                <a:latin typeface="+mj-lt"/>
                <a:cs typeface="Times New Roman" pitchFamily="18" charset="0"/>
              </a:rPr>
              <a:t> Cùng trông về fa-ti-ma chúng con cầu khấn mẹ từ nhân. Mẹ ơi quê hương Việt Nam ba mảnh đời còn mãi khóc than nguyện mẹ chở che lúc nguy nan, nguyện mẹ nài xin trước Thiên Nhan. Ước mong chân thành cầu cho quốc thái, cho dân an lành.</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73836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89456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1374</Words>
  <Application>Microsoft Office PowerPoint</Application>
  <PresentationFormat>On-screen Show (16:9)</PresentationFormat>
  <Paragraphs>47</Paragraphs>
  <Slides>50</Slides>
  <Notes>0</Notes>
  <HiddenSlides>0</HiddenSlides>
  <MMClips>0</MMClips>
  <ScaleCrop>false</ScaleCrop>
  <HeadingPairs>
    <vt:vector size="4" baseType="variant">
      <vt:variant>
        <vt:lpstr>Theme</vt:lpstr>
      </vt:variant>
      <vt:variant>
        <vt:i4>9</vt:i4>
      </vt:variant>
      <vt:variant>
        <vt:lpstr>Slide Titles</vt:lpstr>
      </vt:variant>
      <vt:variant>
        <vt:i4>50</vt:i4>
      </vt:variant>
    </vt:vector>
  </HeadingPairs>
  <TitlesOfParts>
    <vt:vector size="59" baseType="lpstr">
      <vt:lpstr>Office Theme</vt:lpstr>
      <vt:lpstr>18_Office Theme</vt:lpstr>
      <vt:lpstr>5_Office Theme</vt:lpstr>
      <vt:lpstr>6_Office Theme</vt:lpstr>
      <vt:lpstr>7_Office Theme</vt:lpstr>
      <vt:lpstr>1_Office Theme</vt:lpstr>
      <vt:lpstr>2_Office Theme</vt:lpstr>
      <vt:lpstr>3_Office Theme</vt:lpstr>
      <vt:lpstr>4_Office Theme</vt:lpstr>
      <vt:lpstr>PowerPoint Presentation</vt:lpstr>
      <vt:lpstr>PowerPoint Presentation</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Đáp ca Magnificat</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PowerPoint Presentation</vt:lpstr>
      <vt:lpstr>PowerPoint Presentation</vt:lpstr>
      <vt:lpstr>Dâng lễ Mỗi lời kinh</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Hiệp lễ Ngài vẫn ở bên con Trầm Hương </vt:lpstr>
      <vt:lpstr>PowerPoint Presentation</vt:lpstr>
      <vt:lpstr>Đk: Ngài ở bên con từng giây phút bước trong cuộc đời. Dù con không thấy những con tin Chúa vẫn ngay bên. Dòng đời nhiều lúc con như thấy thiếu vắng bóng Ngài. Để mãi đi tìm dấu chân Ngài ẵm con trên vai.</vt:lpstr>
      <vt:lpstr>PowerPoint Presentation</vt:lpstr>
      <vt:lpstr>Đk: Ngài ở bên con từng giây phút bước trong cuộc đời. Dù con không thấy những con tin Chúa vẫn ngay bên. Dòng đời nhiều lúc con như thấy thiếu vắng bóng Ngài. Để mãi đi tìm dấu chân Ngài ẵm con trên vai.</vt:lpstr>
      <vt:lpstr>PowerPoint Presentation</vt:lpstr>
      <vt:lpstr>Đk: Ngài ở bên con từng giây phút bước trong cuộc đời. Dù con không thấy những con tin Chúa vẫn ngay bên. Dòng đời nhiều lúc con như thấy thiếu vắng bóng Ngài. Để mãi đi tìm dấu chân Ngài ẵm con trên vai.</vt:lpstr>
      <vt:lpstr>PowerPoint Presentation</vt:lpstr>
      <vt:lpstr>PowerPoint Presentation</vt:lpstr>
      <vt:lpstr>Kết lễ Tiếng gọi Fa-ti-ma Phanxicô</vt:lpstr>
      <vt:lpstr>PowerPoint Presentation</vt:lpstr>
      <vt:lpstr>Đk: Mẹ nhắc người ăn năn thống hối, hãy siêng năng lần hạt Mân Côi. Tháng năm qua mẹ đau khổ nhiều. Hãy sùng kính Trái Tim Mẹ yêu.</vt:lpstr>
      <vt:lpstr>PowerPoint Presentation</vt:lpstr>
      <vt:lpstr>Đk: Mẹ nhắc người ăn năn thống hối, hãy siêng năng lần hạt Mân Côi. Tháng năm qua mẹ đau khổ nhiều. Hãy sùng kính Trái Tim Mẹ yêu.</vt:lpstr>
      <vt:lpstr>PowerPoint Presentation</vt:lpstr>
      <vt:lpstr>Đk: Mẹ nhắc người ăn năn thống hối, hãy siêng năng lần hạt Mân Côi. Tháng năm qua mẹ đau khổ nhiều. Hãy sùng kính Trái Tim Mẹ yêu.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74</cp:revision>
  <dcterms:created xsi:type="dcterms:W3CDTF">2022-10-30T00:36:35Z</dcterms:created>
  <dcterms:modified xsi:type="dcterms:W3CDTF">2023-09-11T07:24:55Z</dcterms:modified>
</cp:coreProperties>
</file>