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2" r:id="rId3"/>
    <p:sldMasterId id="2147483704" r:id="rId4"/>
    <p:sldMasterId id="2147483928" r:id="rId5"/>
    <p:sldMasterId id="2147484084" r:id="rId6"/>
    <p:sldMasterId id="2147484096" r:id="rId7"/>
    <p:sldMasterId id="2147484108" r:id="rId8"/>
    <p:sldMasterId id="2147484120" r:id="rId9"/>
    <p:sldMasterId id="2147484144" r:id="rId10"/>
    <p:sldMasterId id="2147484156" r:id="rId11"/>
    <p:sldMasterId id="2147484168" r:id="rId12"/>
  </p:sldMasterIdLst>
  <p:notesMasterIdLst>
    <p:notesMasterId r:id="rId82"/>
  </p:notesMasterIdLst>
  <p:sldIdLst>
    <p:sldId id="746" r:id="rId13"/>
    <p:sldId id="553" r:id="rId14"/>
    <p:sldId id="585" r:id="rId15"/>
    <p:sldId id="443" r:id="rId16"/>
    <p:sldId id="730" r:id="rId17"/>
    <p:sldId id="747" r:id="rId18"/>
    <p:sldId id="392" r:id="rId19"/>
    <p:sldId id="393" r:id="rId20"/>
    <p:sldId id="394" r:id="rId21"/>
    <p:sldId id="395" r:id="rId22"/>
    <p:sldId id="396" r:id="rId23"/>
    <p:sldId id="397" r:id="rId24"/>
    <p:sldId id="398" r:id="rId25"/>
    <p:sldId id="399" r:id="rId26"/>
    <p:sldId id="748" r:id="rId27"/>
    <p:sldId id="683" r:id="rId28"/>
    <p:sldId id="702" r:id="rId29"/>
    <p:sldId id="703" r:id="rId30"/>
    <p:sldId id="732" r:id="rId31"/>
    <p:sldId id="686" r:id="rId32"/>
    <p:sldId id="733" r:id="rId33"/>
    <p:sldId id="687" r:id="rId34"/>
    <p:sldId id="734" r:id="rId35"/>
    <p:sldId id="731" r:id="rId36"/>
    <p:sldId id="735" r:id="rId37"/>
    <p:sldId id="705" r:id="rId38"/>
    <p:sldId id="749" r:id="rId39"/>
    <p:sldId id="549" r:id="rId40"/>
    <p:sldId id="400" r:id="rId41"/>
    <p:sldId id="401" r:id="rId42"/>
    <p:sldId id="402" r:id="rId43"/>
    <p:sldId id="403" r:id="rId44"/>
    <p:sldId id="404" r:id="rId45"/>
    <p:sldId id="405" r:id="rId46"/>
    <p:sldId id="406" r:id="rId47"/>
    <p:sldId id="407" r:id="rId48"/>
    <p:sldId id="408" r:id="rId49"/>
    <p:sldId id="409" r:id="rId50"/>
    <p:sldId id="410" r:id="rId51"/>
    <p:sldId id="411" r:id="rId52"/>
    <p:sldId id="412" r:id="rId53"/>
    <p:sldId id="750" r:id="rId54"/>
    <p:sldId id="558" r:id="rId55"/>
    <p:sldId id="561" r:id="rId56"/>
    <p:sldId id="709" r:id="rId57"/>
    <p:sldId id="736" r:id="rId58"/>
    <p:sldId id="737" r:id="rId59"/>
    <p:sldId id="755" r:id="rId60"/>
    <p:sldId id="754" r:id="rId61"/>
    <p:sldId id="277" r:id="rId62"/>
    <p:sldId id="278" r:id="rId63"/>
    <p:sldId id="715" r:id="rId64"/>
    <p:sldId id="279" r:id="rId65"/>
    <p:sldId id="716" r:id="rId66"/>
    <p:sldId id="738" r:id="rId67"/>
    <p:sldId id="739" r:id="rId68"/>
    <p:sldId id="742" r:id="rId69"/>
    <p:sldId id="743" r:id="rId70"/>
    <p:sldId id="740" r:id="rId71"/>
    <p:sldId id="741" r:id="rId72"/>
    <p:sldId id="744" r:id="rId73"/>
    <p:sldId id="745" r:id="rId74"/>
    <p:sldId id="292" r:id="rId75"/>
    <p:sldId id="753" r:id="rId76"/>
    <p:sldId id="293" r:id="rId77"/>
    <p:sldId id="563" r:id="rId78"/>
    <p:sldId id="700" r:id="rId79"/>
    <p:sldId id="729" r:id="rId80"/>
    <p:sldId id="752" r:id="rId8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1159"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notesMaster" Target="notesMasters/notesMaster1.xml"/><Relationship Id="rId19" Type="http://schemas.openxmlformats.org/officeDocument/2006/relationships/slide" Target="slides/slide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2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344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208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26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822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6356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799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90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4840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19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463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296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344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20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3182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8388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7569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168304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0486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4727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62822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9542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920549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77738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300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9521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3242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108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835035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6535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2963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2767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09832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18003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5671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1372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8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635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799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9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48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193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463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2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3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20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26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8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635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799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90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484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193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46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29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3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208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26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8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635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799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901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484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193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4636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88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11344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0208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6326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578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8635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837991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290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1484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41937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946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93615"/>
      </p:ext>
    </p:extLst>
  </p:cSld>
  <p:clrMap bg1="lt1" tx1="dk1" bg2="lt2" tx2="dk2" accent1="accent1" accent2="accent2" accent3="accent3" accent4="accent4" accent5="accent5" accent6="accent6" hlink="hlink" folHlink="folHlink"/>
  <p:sldLayoutIdLst>
    <p:sldLayoutId id="2147484145" r:id="rId1"/>
    <p:sldLayoutId id="2147484146" r:id="rId2"/>
    <p:sldLayoutId id="2147484147" r:id="rId3"/>
    <p:sldLayoutId id="2147484148" r:id="rId4"/>
    <p:sldLayoutId id="2147484149" r:id="rId5"/>
    <p:sldLayoutId id="2147484150" r:id="rId6"/>
    <p:sldLayoutId id="2147484151" r:id="rId7"/>
    <p:sldLayoutId id="2147484152" r:id="rId8"/>
    <p:sldLayoutId id="2147484153" r:id="rId9"/>
    <p:sldLayoutId id="2147484154" r:id="rId10"/>
    <p:sldLayoutId id="21474841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93615"/>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84629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923326"/>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93615"/>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93615"/>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93615"/>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0.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103.xml"/></Relationships>
</file>

<file path=ppt/slides/_rels/slide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17232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Giêsu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Kitô</a:t>
            </a:r>
            <a:r>
              <a:rPr lang="en-US" sz="4800" b="0" dirty="0">
                <a:solidFill>
                  <a:schemeClr val="bg1"/>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49258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r>
              <a:rPr lang="en-US" sz="6600" dirty="0" err="1" smtClean="0">
                <a:solidFill>
                  <a:srgbClr val="FFFF00"/>
                </a:solidFill>
              </a:rPr>
              <a:t>Thánh</a:t>
            </a:r>
            <a:r>
              <a:rPr lang="en-US" sz="6600" dirty="0" smtClean="0">
                <a:solidFill>
                  <a:srgbClr val="FFFF00"/>
                </a:solidFill>
              </a:rPr>
              <a:t> </a:t>
            </a:r>
            <a:r>
              <a:rPr lang="en-US" sz="6600" dirty="0" err="1" smtClean="0">
                <a:solidFill>
                  <a:srgbClr val="FFFF00"/>
                </a:solidFill>
              </a:rPr>
              <a:t>Vịnh</a:t>
            </a:r>
            <a:r>
              <a:rPr lang="en-US" sz="6600" dirty="0" smtClean="0">
                <a:solidFill>
                  <a:srgbClr val="FFFF00"/>
                </a:solidFill>
              </a:rPr>
              <a:t> 77</a:t>
            </a:r>
            <a:br>
              <a:rPr lang="en-US" sz="6600" dirty="0" smtClean="0">
                <a:solidFill>
                  <a:srgbClr val="FFFF00"/>
                </a:solidFill>
              </a:rPr>
            </a:br>
            <a:r>
              <a:rPr lang="en-US" sz="6600" dirty="0" smtClean="0">
                <a:solidFill>
                  <a:schemeClr val="bg1"/>
                </a:solidFill>
              </a:rPr>
              <a:t>04 </a:t>
            </a:r>
            <a:r>
              <a:rPr lang="en-US" sz="6600" dirty="0" err="1" smtClean="0">
                <a:solidFill>
                  <a:schemeClr val="bg1"/>
                </a:solidFill>
              </a:rPr>
              <a:t>câu</a:t>
            </a:r>
            <a:endParaRPr lang="en-US" sz="6600" dirty="0">
              <a:solidFill>
                <a:schemeClr val="bg1"/>
              </a:solidFill>
            </a:endParaRPr>
          </a:p>
        </p:txBody>
      </p:sp>
    </p:spTree>
    <p:extLst>
      <p:ext uri="{BB962C8B-B14F-4D97-AF65-F5344CB8AC3E}">
        <p14:creationId xmlns:p14="http://schemas.microsoft.com/office/powerpoint/2010/main" val="241711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500" u="sng" dirty="0" err="1" smtClean="0">
                <a:solidFill>
                  <a:srgbClr val="FFFF00"/>
                </a:solidFill>
              </a:rPr>
              <a:t>Đk</a:t>
            </a:r>
            <a:r>
              <a:rPr lang="en-US" sz="7500" u="sng" dirty="0" smtClean="0">
                <a:solidFill>
                  <a:srgbClr val="FFFF00"/>
                </a:solidFill>
              </a:rPr>
              <a:t>:</a:t>
            </a:r>
            <a:r>
              <a:rPr lang="en-US" sz="7500" dirty="0" smtClean="0">
                <a:solidFill>
                  <a:schemeClr val="bg1"/>
                </a:solidFill>
              </a:rPr>
              <a:t> </a:t>
            </a:r>
            <a:r>
              <a:rPr lang="en-US" sz="7500" dirty="0" err="1" smtClean="0">
                <a:solidFill>
                  <a:schemeClr val="bg1"/>
                </a:solidFill>
              </a:rPr>
              <a:t>Chúng</a:t>
            </a:r>
            <a:r>
              <a:rPr lang="en-US" sz="7500" dirty="0" smtClean="0">
                <a:solidFill>
                  <a:schemeClr val="bg1"/>
                </a:solidFill>
              </a:rPr>
              <a:t> </a:t>
            </a:r>
            <a:r>
              <a:rPr lang="en-US" sz="7500" dirty="0" err="1" smtClean="0">
                <a:solidFill>
                  <a:schemeClr val="bg1"/>
                </a:solidFill>
              </a:rPr>
              <a:t>tôi</a:t>
            </a:r>
            <a:r>
              <a:rPr lang="en-US" sz="7500" dirty="0" smtClean="0">
                <a:solidFill>
                  <a:schemeClr val="bg1"/>
                </a:solidFill>
              </a:rPr>
              <a:t> </a:t>
            </a:r>
            <a:r>
              <a:rPr lang="en-US" sz="7500" dirty="0" err="1" smtClean="0">
                <a:solidFill>
                  <a:schemeClr val="bg1"/>
                </a:solidFill>
              </a:rPr>
              <a:t>chẳng</a:t>
            </a:r>
            <a:r>
              <a:rPr lang="en-US" sz="7500" dirty="0" smtClean="0">
                <a:solidFill>
                  <a:schemeClr val="bg1"/>
                </a:solidFill>
              </a:rPr>
              <a:t> </a:t>
            </a:r>
            <a:r>
              <a:rPr lang="en-US" sz="7500" dirty="0" err="1" smtClean="0">
                <a:solidFill>
                  <a:schemeClr val="bg1"/>
                </a:solidFill>
              </a:rPr>
              <a:t>lãng</a:t>
            </a:r>
            <a:r>
              <a:rPr lang="en-US" sz="7500" dirty="0" smtClean="0">
                <a:solidFill>
                  <a:schemeClr val="bg1"/>
                </a:solidFill>
              </a:rPr>
              <a:t> </a:t>
            </a:r>
            <a:r>
              <a:rPr lang="en-US" sz="7500" dirty="0" err="1" smtClean="0">
                <a:solidFill>
                  <a:schemeClr val="bg1"/>
                </a:solidFill>
              </a:rPr>
              <a:t>quên</a:t>
            </a:r>
            <a:r>
              <a:rPr lang="en-US" sz="7500" dirty="0" smtClean="0">
                <a:solidFill>
                  <a:schemeClr val="bg1"/>
                </a:solidFill>
              </a:rPr>
              <a:t> </a:t>
            </a:r>
            <a:r>
              <a:rPr lang="en-US" sz="7500" dirty="0" err="1" smtClean="0">
                <a:solidFill>
                  <a:schemeClr val="bg1"/>
                </a:solidFill>
              </a:rPr>
              <a:t>mọi</a:t>
            </a:r>
            <a:r>
              <a:rPr lang="en-US" sz="7500" dirty="0" smtClean="0">
                <a:solidFill>
                  <a:schemeClr val="bg1"/>
                </a:solidFill>
              </a:rPr>
              <a:t> </a:t>
            </a:r>
            <a:r>
              <a:rPr lang="en-US" sz="7500" dirty="0" err="1" smtClean="0">
                <a:solidFill>
                  <a:schemeClr val="bg1"/>
                </a:solidFill>
              </a:rPr>
              <a:t>kỳ</a:t>
            </a:r>
            <a:r>
              <a:rPr lang="en-US" sz="7500" dirty="0" smtClean="0">
                <a:solidFill>
                  <a:schemeClr val="bg1"/>
                </a:solidFill>
              </a:rPr>
              <a:t> </a:t>
            </a:r>
            <a:r>
              <a:rPr lang="en-US" sz="7500" dirty="0" err="1" smtClean="0">
                <a:solidFill>
                  <a:schemeClr val="bg1"/>
                </a:solidFill>
              </a:rPr>
              <a:t>công</a:t>
            </a:r>
            <a:r>
              <a:rPr lang="en-US" sz="7500" dirty="0" smtClean="0">
                <a:solidFill>
                  <a:schemeClr val="bg1"/>
                </a:solidFill>
              </a:rPr>
              <a:t> </a:t>
            </a:r>
            <a:r>
              <a:rPr lang="en-US" sz="7500" dirty="0" err="1" smtClean="0">
                <a:solidFill>
                  <a:schemeClr val="bg1"/>
                </a:solidFill>
              </a:rPr>
              <a:t>Chúa</a:t>
            </a:r>
            <a:r>
              <a:rPr lang="en-US" sz="7500" dirty="0" smtClean="0">
                <a:solidFill>
                  <a:schemeClr val="bg1"/>
                </a:solidFill>
              </a:rPr>
              <a:t> </a:t>
            </a:r>
            <a:r>
              <a:rPr lang="en-US" sz="7500" dirty="0" err="1" smtClean="0">
                <a:solidFill>
                  <a:schemeClr val="bg1"/>
                </a:solidFill>
              </a:rPr>
              <a:t>làm</a:t>
            </a:r>
            <a:r>
              <a:rPr lang="en-US" sz="7500" dirty="0" smtClean="0">
                <a:solidFill>
                  <a:schemeClr val="bg1"/>
                </a:solidFill>
              </a:rPr>
              <a:t>.</a:t>
            </a:r>
            <a:endParaRPr lang="vi-VN" sz="7500" dirty="0" smtClean="0">
              <a:solidFill>
                <a:schemeClr val="bg1"/>
              </a:solidFill>
            </a:endParaRPr>
          </a:p>
        </p:txBody>
      </p:sp>
    </p:spTree>
    <p:extLst>
      <p:ext uri="{BB962C8B-B14F-4D97-AF65-F5344CB8AC3E}">
        <p14:creationId xmlns:p14="http://schemas.microsoft.com/office/powerpoint/2010/main" val="2997943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5500" u="sng" dirty="0" smtClean="0">
                <a:solidFill>
                  <a:srgbClr val="FFFF00"/>
                </a:solidFill>
              </a:rPr>
              <a:t>Tk1:</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dân</a:t>
            </a:r>
            <a:r>
              <a:rPr lang="en-US" sz="5500" dirty="0" smtClean="0">
                <a:solidFill>
                  <a:schemeClr val="bg1"/>
                </a:solidFill>
              </a:rPr>
              <a:t> </a:t>
            </a:r>
            <a:r>
              <a:rPr lang="en-US" sz="5500" dirty="0" err="1" smtClean="0">
                <a:solidFill>
                  <a:schemeClr val="bg1"/>
                </a:solidFill>
              </a:rPr>
              <a:t>ơi</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tôi</a:t>
            </a:r>
            <a:r>
              <a:rPr lang="en-US" sz="5500" dirty="0" smtClean="0">
                <a:solidFill>
                  <a:schemeClr val="bg1"/>
                </a:solidFill>
              </a:rPr>
              <a:t> </a:t>
            </a:r>
            <a:r>
              <a:rPr lang="en-US" sz="5500" dirty="0" err="1" smtClean="0">
                <a:solidFill>
                  <a:schemeClr val="bg1"/>
                </a:solidFill>
              </a:rPr>
              <a:t>giảng</a:t>
            </a:r>
            <a:r>
              <a:rPr lang="en-US" sz="5500" dirty="0" smtClean="0">
                <a:solidFill>
                  <a:schemeClr val="bg1"/>
                </a:solidFill>
              </a:rPr>
              <a:t> </a:t>
            </a:r>
            <a:r>
              <a:rPr lang="en-US" sz="5500" dirty="0" err="1" smtClean="0">
                <a:solidFill>
                  <a:schemeClr val="bg1"/>
                </a:solidFill>
              </a:rPr>
              <a:t>dạy</a:t>
            </a:r>
            <a:r>
              <a:rPr lang="en-US" sz="5500" dirty="0" smtClean="0">
                <a:solidFill>
                  <a:schemeClr val="bg1"/>
                </a:solidFill>
              </a:rPr>
              <a:t>, </a:t>
            </a:r>
            <a:r>
              <a:rPr lang="en-US" sz="5500" dirty="0" err="1" smtClean="0">
                <a:solidFill>
                  <a:schemeClr val="bg1"/>
                </a:solidFill>
              </a:rPr>
              <a:t>lắng</a:t>
            </a:r>
            <a:r>
              <a:rPr lang="en-US" sz="5500" dirty="0" smtClean="0">
                <a:solidFill>
                  <a:schemeClr val="bg1"/>
                </a:solidFill>
              </a:rPr>
              <a:t> </a:t>
            </a:r>
            <a:r>
              <a:rPr lang="en-US" sz="5500" dirty="0" err="1" smtClean="0">
                <a:solidFill>
                  <a:schemeClr val="bg1"/>
                </a:solidFill>
              </a:rPr>
              <a:t>nghe</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miệng</a:t>
            </a:r>
            <a:r>
              <a:rPr lang="en-US" sz="5500" dirty="0" smtClean="0">
                <a:solidFill>
                  <a:schemeClr val="bg1"/>
                </a:solidFill>
              </a:rPr>
              <a:t> </a:t>
            </a:r>
            <a:r>
              <a:rPr lang="en-US" sz="5500" dirty="0" err="1" smtClean="0">
                <a:solidFill>
                  <a:schemeClr val="bg1"/>
                </a:solidFill>
              </a:rPr>
              <a:t>tôi</a:t>
            </a:r>
            <a:r>
              <a:rPr lang="en-US" sz="5500" dirty="0" smtClean="0">
                <a:solidFill>
                  <a:schemeClr val="bg1"/>
                </a:solidFill>
              </a:rPr>
              <a:t> </a:t>
            </a:r>
            <a:r>
              <a:rPr lang="en-US" sz="5500" dirty="0" err="1" smtClean="0">
                <a:solidFill>
                  <a:schemeClr val="bg1"/>
                </a:solidFill>
              </a:rPr>
              <a:t>nói</a:t>
            </a:r>
            <a:r>
              <a:rPr lang="en-US" sz="5500" dirty="0" smtClean="0">
                <a:solidFill>
                  <a:schemeClr val="bg1"/>
                </a:solidFill>
              </a:rPr>
              <a:t> </a:t>
            </a:r>
            <a:r>
              <a:rPr lang="en-US" sz="5500" dirty="0" err="1" smtClean="0">
                <a:solidFill>
                  <a:schemeClr val="bg1"/>
                </a:solidFill>
              </a:rPr>
              <a:t>đây</a:t>
            </a:r>
            <a:r>
              <a:rPr lang="en-US" sz="5500" dirty="0" smtClean="0">
                <a:solidFill>
                  <a:schemeClr val="bg1"/>
                </a:solidFill>
              </a:rPr>
              <a:t>. </a:t>
            </a:r>
            <a:r>
              <a:rPr lang="en-US" sz="5500" dirty="0" err="1" smtClean="0">
                <a:solidFill>
                  <a:schemeClr val="bg1"/>
                </a:solidFill>
              </a:rPr>
              <a:t>Tôi</a:t>
            </a:r>
            <a:r>
              <a:rPr lang="en-US" sz="5500" dirty="0" smtClean="0">
                <a:solidFill>
                  <a:schemeClr val="bg1"/>
                </a:solidFill>
              </a:rPr>
              <a:t> </a:t>
            </a:r>
            <a:r>
              <a:rPr lang="en-US" sz="5500" dirty="0" err="1" smtClean="0">
                <a:solidFill>
                  <a:schemeClr val="bg1"/>
                </a:solidFill>
              </a:rPr>
              <a:t>tuyên</a:t>
            </a:r>
            <a:r>
              <a:rPr lang="en-US" sz="5500" dirty="0" smtClean="0">
                <a:solidFill>
                  <a:schemeClr val="bg1"/>
                </a:solidFill>
              </a:rPr>
              <a:t> </a:t>
            </a:r>
            <a:r>
              <a:rPr lang="en-US" sz="5500" dirty="0" err="1" smtClean="0">
                <a:solidFill>
                  <a:schemeClr val="bg1"/>
                </a:solidFill>
              </a:rPr>
              <a:t>bố</a:t>
            </a:r>
            <a:r>
              <a:rPr lang="en-US" sz="5500" dirty="0" smtClean="0">
                <a:solidFill>
                  <a:schemeClr val="bg1"/>
                </a:solidFill>
              </a:rPr>
              <a:t> </a:t>
            </a:r>
            <a:r>
              <a:rPr lang="en-US" sz="5500" dirty="0" err="1" smtClean="0">
                <a:solidFill>
                  <a:schemeClr val="bg1"/>
                </a:solidFill>
              </a:rPr>
              <a:t>đôi</a:t>
            </a:r>
            <a:r>
              <a:rPr lang="en-US" sz="5500" dirty="0" smtClean="0">
                <a:solidFill>
                  <a:schemeClr val="bg1"/>
                </a:solidFill>
              </a:rPr>
              <a:t> </a:t>
            </a:r>
            <a:r>
              <a:rPr lang="en-US" sz="5500" dirty="0" err="1" smtClean="0">
                <a:solidFill>
                  <a:schemeClr val="bg1"/>
                </a:solidFill>
              </a:rPr>
              <a:t>lời</a:t>
            </a:r>
            <a:r>
              <a:rPr lang="en-US" sz="5500" dirty="0" smtClean="0">
                <a:solidFill>
                  <a:schemeClr val="bg1"/>
                </a:solidFill>
              </a:rPr>
              <a:t> </a:t>
            </a:r>
            <a:r>
              <a:rPr lang="en-US" sz="5500" dirty="0" err="1" smtClean="0">
                <a:solidFill>
                  <a:schemeClr val="bg1"/>
                </a:solidFill>
              </a:rPr>
              <a:t>huấn</a:t>
            </a:r>
            <a:r>
              <a:rPr lang="en-US" sz="5500" dirty="0" smtClean="0">
                <a:solidFill>
                  <a:schemeClr val="bg1"/>
                </a:solidFill>
              </a:rPr>
              <a:t> </a:t>
            </a:r>
            <a:r>
              <a:rPr lang="en-US" sz="5500" dirty="0" err="1" smtClean="0">
                <a:solidFill>
                  <a:schemeClr val="bg1"/>
                </a:solidFill>
              </a:rPr>
              <a:t>dụ</a:t>
            </a:r>
            <a:r>
              <a:rPr lang="en-US" sz="5500" dirty="0" smtClean="0">
                <a:solidFill>
                  <a:schemeClr val="bg1"/>
                </a:solidFill>
              </a:rPr>
              <a:t>, </a:t>
            </a:r>
            <a:r>
              <a:rPr lang="en-US" sz="5500" dirty="0" err="1" smtClean="0">
                <a:solidFill>
                  <a:schemeClr val="bg1"/>
                </a:solidFill>
              </a:rPr>
              <a:t>công</a:t>
            </a:r>
            <a:r>
              <a:rPr lang="en-US" sz="5500" dirty="0" smtClean="0">
                <a:solidFill>
                  <a:schemeClr val="bg1"/>
                </a:solidFill>
              </a:rPr>
              <a:t> </a:t>
            </a:r>
            <a:r>
              <a:rPr lang="en-US" sz="5500" dirty="0" err="1" smtClean="0">
                <a:solidFill>
                  <a:schemeClr val="bg1"/>
                </a:solidFill>
              </a:rPr>
              <a:t>bố</a:t>
            </a:r>
            <a:r>
              <a:rPr lang="en-US" sz="5500" dirty="0" smtClean="0">
                <a:solidFill>
                  <a:schemeClr val="bg1"/>
                </a:solidFill>
              </a:rPr>
              <a:t> </a:t>
            </a:r>
            <a:r>
              <a:rPr lang="en-US" sz="5500" dirty="0" err="1" smtClean="0">
                <a:solidFill>
                  <a:schemeClr val="bg1"/>
                </a:solidFill>
              </a:rPr>
              <a:t>điều</a:t>
            </a:r>
            <a:r>
              <a:rPr lang="en-US" sz="5500" dirty="0" smtClean="0">
                <a:solidFill>
                  <a:schemeClr val="bg1"/>
                </a:solidFill>
              </a:rPr>
              <a:t> </a:t>
            </a:r>
            <a:r>
              <a:rPr lang="en-US" sz="5500" dirty="0" err="1" smtClean="0">
                <a:solidFill>
                  <a:schemeClr val="bg1"/>
                </a:solidFill>
              </a:rPr>
              <a:t>huyền</a:t>
            </a:r>
            <a:r>
              <a:rPr lang="en-US" sz="5500" dirty="0" smtClean="0">
                <a:solidFill>
                  <a:schemeClr val="bg1"/>
                </a:solidFill>
              </a:rPr>
              <a:t> </a:t>
            </a:r>
            <a:r>
              <a:rPr lang="en-US" sz="5500" dirty="0" err="1" smtClean="0">
                <a:solidFill>
                  <a:schemeClr val="bg1"/>
                </a:solidFill>
              </a:rPr>
              <a:t>bí</a:t>
            </a:r>
            <a:r>
              <a:rPr lang="en-US" sz="5500" dirty="0" smtClean="0">
                <a:solidFill>
                  <a:schemeClr val="bg1"/>
                </a:solidFill>
              </a:rPr>
              <a:t> </a:t>
            </a:r>
            <a:r>
              <a:rPr lang="en-US" sz="5500" dirty="0" err="1" smtClean="0">
                <a:solidFill>
                  <a:schemeClr val="bg1"/>
                </a:solidFill>
              </a:rPr>
              <a:t>thuở</a:t>
            </a:r>
            <a:r>
              <a:rPr lang="en-US" sz="5500" dirty="0" smtClean="0">
                <a:solidFill>
                  <a:schemeClr val="bg1"/>
                </a:solidFill>
              </a:rPr>
              <a:t> </a:t>
            </a:r>
            <a:r>
              <a:rPr lang="en-US" sz="5500" dirty="0" err="1" smtClean="0">
                <a:solidFill>
                  <a:schemeClr val="bg1"/>
                </a:solidFill>
              </a:rPr>
              <a:t>xưa</a:t>
            </a:r>
            <a:r>
              <a:rPr lang="en-US" sz="5500" dirty="0" smtClean="0">
                <a:solidFill>
                  <a:schemeClr val="bg1"/>
                </a:solidFill>
              </a:rPr>
              <a:t>.</a:t>
            </a:r>
            <a:endParaRPr lang="en-US" sz="5500" dirty="0">
              <a:solidFill>
                <a:schemeClr val="bg1"/>
              </a:solidFill>
            </a:endParaRPr>
          </a:p>
        </p:txBody>
      </p:sp>
    </p:spTree>
    <p:extLst>
      <p:ext uri="{BB962C8B-B14F-4D97-AF65-F5344CB8AC3E}">
        <p14:creationId xmlns:p14="http://schemas.microsoft.com/office/powerpoint/2010/main" val="42213502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500" u="sng" dirty="0" err="1" smtClean="0">
                <a:solidFill>
                  <a:srgbClr val="FFFF00"/>
                </a:solidFill>
              </a:rPr>
              <a:t>Đk</a:t>
            </a:r>
            <a:r>
              <a:rPr lang="en-US" sz="7500" u="sng" dirty="0" smtClean="0">
                <a:solidFill>
                  <a:srgbClr val="FFFF00"/>
                </a:solidFill>
              </a:rPr>
              <a:t>:</a:t>
            </a:r>
            <a:r>
              <a:rPr lang="en-US" sz="7500" dirty="0" smtClean="0">
                <a:solidFill>
                  <a:schemeClr val="bg1"/>
                </a:solidFill>
              </a:rPr>
              <a:t> </a:t>
            </a:r>
            <a:r>
              <a:rPr lang="en-US" sz="7500" dirty="0" err="1" smtClean="0">
                <a:solidFill>
                  <a:schemeClr val="bg1"/>
                </a:solidFill>
              </a:rPr>
              <a:t>Chúng</a:t>
            </a:r>
            <a:r>
              <a:rPr lang="en-US" sz="7500" dirty="0" smtClean="0">
                <a:solidFill>
                  <a:schemeClr val="bg1"/>
                </a:solidFill>
              </a:rPr>
              <a:t> </a:t>
            </a:r>
            <a:r>
              <a:rPr lang="en-US" sz="7500" dirty="0" err="1" smtClean="0">
                <a:solidFill>
                  <a:schemeClr val="bg1"/>
                </a:solidFill>
              </a:rPr>
              <a:t>tôi</a:t>
            </a:r>
            <a:r>
              <a:rPr lang="en-US" sz="7500" dirty="0" smtClean="0">
                <a:solidFill>
                  <a:schemeClr val="bg1"/>
                </a:solidFill>
              </a:rPr>
              <a:t> </a:t>
            </a:r>
            <a:r>
              <a:rPr lang="en-US" sz="7500" dirty="0" err="1" smtClean="0">
                <a:solidFill>
                  <a:schemeClr val="bg1"/>
                </a:solidFill>
              </a:rPr>
              <a:t>chẳng</a:t>
            </a:r>
            <a:r>
              <a:rPr lang="en-US" sz="7500" dirty="0" smtClean="0">
                <a:solidFill>
                  <a:schemeClr val="bg1"/>
                </a:solidFill>
              </a:rPr>
              <a:t> </a:t>
            </a:r>
            <a:r>
              <a:rPr lang="en-US" sz="7500" dirty="0" err="1" smtClean="0">
                <a:solidFill>
                  <a:schemeClr val="bg1"/>
                </a:solidFill>
              </a:rPr>
              <a:t>lãng</a:t>
            </a:r>
            <a:r>
              <a:rPr lang="en-US" sz="7500" dirty="0" smtClean="0">
                <a:solidFill>
                  <a:schemeClr val="bg1"/>
                </a:solidFill>
              </a:rPr>
              <a:t> </a:t>
            </a:r>
            <a:r>
              <a:rPr lang="en-US" sz="7500" dirty="0" err="1" smtClean="0">
                <a:solidFill>
                  <a:schemeClr val="bg1"/>
                </a:solidFill>
              </a:rPr>
              <a:t>quên</a:t>
            </a:r>
            <a:r>
              <a:rPr lang="en-US" sz="7500" dirty="0" smtClean="0">
                <a:solidFill>
                  <a:schemeClr val="bg1"/>
                </a:solidFill>
              </a:rPr>
              <a:t> </a:t>
            </a:r>
            <a:r>
              <a:rPr lang="en-US" sz="7500" dirty="0" err="1" smtClean="0">
                <a:solidFill>
                  <a:schemeClr val="bg1"/>
                </a:solidFill>
              </a:rPr>
              <a:t>mọi</a:t>
            </a:r>
            <a:r>
              <a:rPr lang="en-US" sz="7500" dirty="0" smtClean="0">
                <a:solidFill>
                  <a:schemeClr val="bg1"/>
                </a:solidFill>
              </a:rPr>
              <a:t> </a:t>
            </a:r>
            <a:r>
              <a:rPr lang="en-US" sz="7500" dirty="0" err="1" smtClean="0">
                <a:solidFill>
                  <a:schemeClr val="bg1"/>
                </a:solidFill>
              </a:rPr>
              <a:t>kỳ</a:t>
            </a:r>
            <a:r>
              <a:rPr lang="en-US" sz="7500" dirty="0" smtClean="0">
                <a:solidFill>
                  <a:schemeClr val="bg1"/>
                </a:solidFill>
              </a:rPr>
              <a:t> </a:t>
            </a:r>
            <a:r>
              <a:rPr lang="en-US" sz="7500" dirty="0" err="1" smtClean="0">
                <a:solidFill>
                  <a:schemeClr val="bg1"/>
                </a:solidFill>
              </a:rPr>
              <a:t>công</a:t>
            </a:r>
            <a:r>
              <a:rPr lang="en-US" sz="7500" dirty="0" smtClean="0">
                <a:solidFill>
                  <a:schemeClr val="bg1"/>
                </a:solidFill>
              </a:rPr>
              <a:t> </a:t>
            </a:r>
            <a:r>
              <a:rPr lang="en-US" sz="7500" dirty="0" err="1" smtClean="0">
                <a:solidFill>
                  <a:schemeClr val="bg1"/>
                </a:solidFill>
              </a:rPr>
              <a:t>Chúa</a:t>
            </a:r>
            <a:r>
              <a:rPr lang="en-US" sz="7500" dirty="0" smtClean="0">
                <a:solidFill>
                  <a:schemeClr val="bg1"/>
                </a:solidFill>
              </a:rPr>
              <a:t> </a:t>
            </a:r>
            <a:r>
              <a:rPr lang="en-US" sz="7500" dirty="0" err="1" smtClean="0">
                <a:solidFill>
                  <a:schemeClr val="bg1"/>
                </a:solidFill>
              </a:rPr>
              <a:t>làm</a:t>
            </a:r>
            <a:r>
              <a:rPr lang="en-US" sz="7500" dirty="0" smtClean="0">
                <a:solidFill>
                  <a:schemeClr val="bg1"/>
                </a:solidFill>
              </a:rPr>
              <a:t>.</a:t>
            </a:r>
            <a:endParaRPr lang="vi-VN" sz="7500" dirty="0" smtClean="0">
              <a:solidFill>
                <a:schemeClr val="bg1"/>
              </a:solidFill>
            </a:endParaRPr>
          </a:p>
        </p:txBody>
      </p:sp>
    </p:spTree>
    <p:extLst>
      <p:ext uri="{BB962C8B-B14F-4D97-AF65-F5344CB8AC3E}">
        <p14:creationId xmlns:p14="http://schemas.microsoft.com/office/powerpoint/2010/main" val="2756759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8000" b="0" dirty="0" err="1" smtClean="0">
                <a:solidFill>
                  <a:srgbClr val="FFFF00"/>
                </a:solidFill>
                <a:effectLst/>
                <a:latin typeface="+mj-lt"/>
              </a:rPr>
              <a:t>Ca</a:t>
            </a:r>
            <a:r>
              <a:rPr lang="en-US" sz="8000" b="0" dirty="0" smtClean="0">
                <a:solidFill>
                  <a:srgbClr val="FFFF00"/>
                </a:solidFill>
                <a:effectLst/>
                <a:latin typeface="+mj-lt"/>
              </a:rPr>
              <a:t> </a:t>
            </a:r>
            <a:r>
              <a:rPr lang="en-US" sz="8000" b="0" dirty="0" err="1">
                <a:solidFill>
                  <a:srgbClr val="FFFF00"/>
                </a:solidFill>
                <a:effectLst/>
                <a:latin typeface="+mj-lt"/>
              </a:rPr>
              <a:t>Nhập</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800" b="0" dirty="0" err="1" smtClean="0">
                <a:solidFill>
                  <a:srgbClr val="FFFF00"/>
                </a:solidFill>
                <a:effectLst/>
              </a:rPr>
              <a:t>Nguyện</a:t>
            </a:r>
            <a:r>
              <a:rPr lang="en-US" sz="6800" b="0" dirty="0" smtClean="0">
                <a:solidFill>
                  <a:srgbClr val="FFFF00"/>
                </a:solidFill>
                <a:effectLst/>
              </a:rPr>
              <a:t> </a:t>
            </a:r>
            <a:r>
              <a:rPr lang="en-US" sz="6800" b="0" dirty="0" err="1" smtClean="0">
                <a:solidFill>
                  <a:srgbClr val="FFFF00"/>
                </a:solidFill>
                <a:effectLst/>
              </a:rPr>
              <a:t>Chúa</a:t>
            </a:r>
            <a:r>
              <a:rPr lang="en-US" sz="6800" b="0" dirty="0" smtClean="0">
                <a:solidFill>
                  <a:srgbClr val="FFFF00"/>
                </a:solidFill>
                <a:effectLst/>
              </a:rPr>
              <a:t> </a:t>
            </a:r>
            <a:r>
              <a:rPr lang="en-US" sz="6800" b="0" dirty="0" err="1" smtClean="0">
                <a:solidFill>
                  <a:srgbClr val="FFFF00"/>
                </a:solidFill>
                <a:effectLst/>
              </a:rPr>
              <a:t>Chí</a:t>
            </a:r>
            <a:r>
              <a:rPr lang="en-US" sz="6800" b="0" dirty="0" smtClean="0">
                <a:solidFill>
                  <a:srgbClr val="FFFF00"/>
                </a:solidFill>
                <a:effectLst/>
              </a:rPr>
              <a:t> </a:t>
            </a:r>
            <a:r>
              <a:rPr lang="en-US" sz="6800" b="0" dirty="0" err="1" smtClean="0">
                <a:solidFill>
                  <a:srgbClr val="FFFF00"/>
                </a:solidFill>
                <a:effectLst/>
              </a:rPr>
              <a:t>Ái</a:t>
            </a:r>
            <a:r>
              <a:rPr lang="en-US" sz="8000" dirty="0" smtClean="0">
                <a:solidFill>
                  <a:srgbClr val="FFFF00"/>
                </a:solidFill>
              </a:rPr>
              <a:t/>
            </a:r>
            <a:br>
              <a:rPr lang="en-US" sz="8000" dirty="0" smtClean="0">
                <a:solidFill>
                  <a:srgbClr val="FFFF00"/>
                </a:solidFill>
              </a:rPr>
            </a:br>
            <a:r>
              <a:rPr lang="en-US" sz="6000" b="0" i="1" dirty="0" smtClean="0">
                <a:solidFill>
                  <a:schemeClr val="bg1"/>
                </a:solidFill>
                <a:effectLst/>
                <a:latin typeface="+mj-lt"/>
              </a:rPr>
              <a:t>Kim Long</a:t>
            </a:r>
            <a:endParaRPr lang="en-US" sz="6000" b="0" i="1" dirty="0">
              <a:solidFill>
                <a:schemeClr val="bg1"/>
              </a:solidFill>
              <a:effectLst/>
              <a:latin typeface="+mj-l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500" u="sng" dirty="0" smtClean="0">
                <a:solidFill>
                  <a:srgbClr val="FFFF00"/>
                </a:solidFill>
              </a:rPr>
              <a:t>Tk2:</a:t>
            </a:r>
            <a:r>
              <a:rPr lang="en-US" sz="5500" dirty="0" smtClean="0">
                <a:solidFill>
                  <a:schemeClr val="bg1"/>
                </a:solidFill>
              </a:rPr>
              <a:t> </a:t>
            </a:r>
            <a:r>
              <a:rPr lang="en-US" sz="5500" dirty="0" err="1" smtClean="0">
                <a:solidFill>
                  <a:schemeClr val="bg1"/>
                </a:solidFill>
              </a:rPr>
              <a:t>Khi</a:t>
            </a:r>
            <a:r>
              <a:rPr lang="en-US" sz="5500" dirty="0" smtClean="0">
                <a:solidFill>
                  <a:schemeClr val="bg1"/>
                </a:solidFill>
              </a:rPr>
              <a:t> </a:t>
            </a:r>
            <a:r>
              <a:rPr lang="en-US" sz="5500" dirty="0" err="1" smtClean="0">
                <a:solidFill>
                  <a:schemeClr val="bg1"/>
                </a:solidFill>
              </a:rPr>
              <a:t>nguy</a:t>
            </a:r>
            <a:r>
              <a:rPr lang="en-US" sz="5500" dirty="0" smtClean="0">
                <a:solidFill>
                  <a:schemeClr val="bg1"/>
                </a:solidFill>
              </a:rPr>
              <a:t> </a:t>
            </a:r>
            <a:r>
              <a:rPr lang="en-US" sz="5500" dirty="0" err="1" smtClean="0">
                <a:solidFill>
                  <a:schemeClr val="bg1"/>
                </a:solidFill>
              </a:rPr>
              <a:t>cơ</a:t>
            </a:r>
            <a:r>
              <a:rPr lang="en-US" sz="5500" dirty="0" smtClean="0">
                <a:solidFill>
                  <a:schemeClr val="bg1"/>
                </a:solidFill>
              </a:rPr>
              <a:t> </a:t>
            </a:r>
            <a:r>
              <a:rPr lang="en-US" sz="5500" dirty="0" err="1" smtClean="0">
                <a:solidFill>
                  <a:schemeClr val="bg1"/>
                </a:solidFill>
              </a:rPr>
              <a:t>sa</a:t>
            </a:r>
            <a:r>
              <a:rPr lang="en-US" sz="5500" dirty="0" smtClean="0">
                <a:solidFill>
                  <a:schemeClr val="bg1"/>
                </a:solidFill>
              </a:rPr>
              <a:t> </a:t>
            </a:r>
            <a:r>
              <a:rPr lang="en-US" sz="5500" dirty="0" err="1" smtClean="0">
                <a:solidFill>
                  <a:schemeClr val="bg1"/>
                </a:solidFill>
              </a:rPr>
              <a:t>tay</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phạt</a:t>
            </a:r>
            <a:r>
              <a:rPr lang="en-US" sz="5500" dirty="0" smtClean="0">
                <a:solidFill>
                  <a:schemeClr val="bg1"/>
                </a:solidFill>
              </a:rPr>
              <a:t>, </a:t>
            </a:r>
            <a:r>
              <a:rPr lang="en-US" sz="5500" dirty="0" err="1" smtClean="0">
                <a:solidFill>
                  <a:schemeClr val="bg1"/>
                </a:solidFill>
              </a:rPr>
              <a:t>chúng</a:t>
            </a:r>
            <a:r>
              <a:rPr lang="en-US" sz="5500" dirty="0" smtClean="0">
                <a:solidFill>
                  <a:schemeClr val="bg1"/>
                </a:solidFill>
              </a:rPr>
              <a:t> </a:t>
            </a:r>
            <a:r>
              <a:rPr lang="en-US" sz="5500" dirty="0" err="1" smtClean="0">
                <a:solidFill>
                  <a:schemeClr val="bg1"/>
                </a:solidFill>
              </a:rPr>
              <a:t>trở</a:t>
            </a:r>
            <a:r>
              <a:rPr lang="en-US" sz="5500" dirty="0" smtClean="0">
                <a:solidFill>
                  <a:schemeClr val="bg1"/>
                </a:solidFill>
              </a:rPr>
              <a:t> </a:t>
            </a:r>
            <a:r>
              <a:rPr lang="en-US" sz="5500" dirty="0" err="1" smtClean="0">
                <a:solidFill>
                  <a:schemeClr val="bg1"/>
                </a:solidFill>
              </a:rPr>
              <a:t>lại</a:t>
            </a:r>
            <a:r>
              <a:rPr lang="en-US" sz="5500" dirty="0" smtClean="0">
                <a:solidFill>
                  <a:schemeClr val="bg1"/>
                </a:solidFill>
              </a:rPr>
              <a:t> </a:t>
            </a:r>
            <a:r>
              <a:rPr lang="en-US" sz="5500" dirty="0" err="1" smtClean="0">
                <a:solidFill>
                  <a:schemeClr val="bg1"/>
                </a:solidFill>
              </a:rPr>
              <a:t>vội</a:t>
            </a:r>
            <a:r>
              <a:rPr lang="en-US" sz="5500" dirty="0" smtClean="0">
                <a:solidFill>
                  <a:schemeClr val="bg1"/>
                </a:solidFill>
              </a:rPr>
              <a:t> </a:t>
            </a:r>
            <a:r>
              <a:rPr lang="en-US" sz="5500" dirty="0" err="1" smtClean="0">
                <a:solidFill>
                  <a:schemeClr val="bg1"/>
                </a:solidFill>
              </a:rPr>
              <a:t>tìm</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ngay</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tưởng</a:t>
            </a:r>
            <a:r>
              <a:rPr lang="en-US" sz="5500" dirty="0" smtClean="0">
                <a:solidFill>
                  <a:schemeClr val="bg1"/>
                </a:solidFill>
              </a:rPr>
              <a:t> </a:t>
            </a:r>
            <a:r>
              <a:rPr lang="en-US" sz="5500" dirty="0" err="1" smtClean="0">
                <a:solidFill>
                  <a:schemeClr val="bg1"/>
                </a:solidFill>
              </a:rPr>
              <a:t>nhớ</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cứu</a:t>
            </a:r>
            <a:r>
              <a:rPr lang="en-US" sz="5500" dirty="0" smtClean="0">
                <a:solidFill>
                  <a:schemeClr val="bg1"/>
                </a:solidFill>
              </a:rPr>
              <a:t> </a:t>
            </a:r>
            <a:r>
              <a:rPr lang="en-US" sz="5500" dirty="0" err="1" smtClean="0">
                <a:solidFill>
                  <a:schemeClr val="bg1"/>
                </a:solidFill>
              </a:rPr>
              <a:t>độ</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thành</a:t>
            </a:r>
            <a:r>
              <a:rPr lang="en-US" sz="5500" dirty="0" smtClean="0">
                <a:solidFill>
                  <a:schemeClr val="bg1"/>
                </a:solidFill>
              </a:rPr>
              <a:t> </a:t>
            </a:r>
            <a:r>
              <a:rPr lang="en-US" sz="5500" dirty="0" err="1" smtClean="0">
                <a:solidFill>
                  <a:schemeClr val="bg1"/>
                </a:solidFill>
              </a:rPr>
              <a:t>núi</a:t>
            </a:r>
            <a:r>
              <a:rPr lang="en-US" sz="5500" dirty="0" smtClean="0">
                <a:solidFill>
                  <a:schemeClr val="bg1"/>
                </a:solidFill>
              </a:rPr>
              <a:t> </a:t>
            </a:r>
            <a:r>
              <a:rPr lang="en-US" sz="5500" dirty="0" err="1" smtClean="0">
                <a:solidFill>
                  <a:schemeClr val="bg1"/>
                </a:solidFill>
              </a:rPr>
              <a:t>ẩn</a:t>
            </a:r>
            <a:r>
              <a:rPr lang="en-US" sz="5500" dirty="0" smtClean="0">
                <a:solidFill>
                  <a:schemeClr val="bg1"/>
                </a:solidFill>
              </a:rPr>
              <a:t> </a:t>
            </a:r>
            <a:r>
              <a:rPr lang="en-US" sz="5500" dirty="0" err="1" smtClean="0">
                <a:solidFill>
                  <a:schemeClr val="bg1"/>
                </a:solidFill>
              </a:rPr>
              <a:t>thân</a:t>
            </a:r>
            <a:r>
              <a:rPr lang="en-US" sz="5500" dirty="0" smtClean="0">
                <a:solidFill>
                  <a:schemeClr val="bg1"/>
                </a:solidFill>
              </a:rPr>
              <a:t>.</a:t>
            </a:r>
            <a:endParaRPr lang="en-US" sz="5500" dirty="0">
              <a:solidFill>
                <a:schemeClr val="bg1"/>
              </a:solidFill>
            </a:endParaRPr>
          </a:p>
        </p:txBody>
      </p:sp>
    </p:spTree>
    <p:extLst>
      <p:ext uri="{BB962C8B-B14F-4D97-AF65-F5344CB8AC3E}">
        <p14:creationId xmlns:p14="http://schemas.microsoft.com/office/powerpoint/2010/main" val="19424941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500" u="sng" dirty="0" err="1" smtClean="0">
                <a:solidFill>
                  <a:srgbClr val="FFFF00"/>
                </a:solidFill>
              </a:rPr>
              <a:t>Đk</a:t>
            </a:r>
            <a:r>
              <a:rPr lang="en-US" sz="7500" u="sng" dirty="0" smtClean="0">
                <a:solidFill>
                  <a:srgbClr val="FFFF00"/>
                </a:solidFill>
              </a:rPr>
              <a:t>:</a:t>
            </a:r>
            <a:r>
              <a:rPr lang="en-US" sz="7500" dirty="0" smtClean="0">
                <a:solidFill>
                  <a:schemeClr val="bg1"/>
                </a:solidFill>
              </a:rPr>
              <a:t> </a:t>
            </a:r>
            <a:r>
              <a:rPr lang="en-US" sz="7500" dirty="0" err="1" smtClean="0">
                <a:solidFill>
                  <a:schemeClr val="bg1"/>
                </a:solidFill>
              </a:rPr>
              <a:t>Chúng</a:t>
            </a:r>
            <a:r>
              <a:rPr lang="en-US" sz="7500" dirty="0" smtClean="0">
                <a:solidFill>
                  <a:schemeClr val="bg1"/>
                </a:solidFill>
              </a:rPr>
              <a:t> </a:t>
            </a:r>
            <a:r>
              <a:rPr lang="en-US" sz="7500" dirty="0" err="1" smtClean="0">
                <a:solidFill>
                  <a:schemeClr val="bg1"/>
                </a:solidFill>
              </a:rPr>
              <a:t>tôi</a:t>
            </a:r>
            <a:r>
              <a:rPr lang="en-US" sz="7500" dirty="0" smtClean="0">
                <a:solidFill>
                  <a:schemeClr val="bg1"/>
                </a:solidFill>
              </a:rPr>
              <a:t> </a:t>
            </a:r>
            <a:r>
              <a:rPr lang="en-US" sz="7500" dirty="0" err="1" smtClean="0">
                <a:solidFill>
                  <a:schemeClr val="bg1"/>
                </a:solidFill>
              </a:rPr>
              <a:t>chẳng</a:t>
            </a:r>
            <a:r>
              <a:rPr lang="en-US" sz="7500" dirty="0" smtClean="0">
                <a:solidFill>
                  <a:schemeClr val="bg1"/>
                </a:solidFill>
              </a:rPr>
              <a:t> </a:t>
            </a:r>
            <a:r>
              <a:rPr lang="en-US" sz="7500" dirty="0" err="1" smtClean="0">
                <a:solidFill>
                  <a:schemeClr val="bg1"/>
                </a:solidFill>
              </a:rPr>
              <a:t>lãng</a:t>
            </a:r>
            <a:r>
              <a:rPr lang="en-US" sz="7500" dirty="0" smtClean="0">
                <a:solidFill>
                  <a:schemeClr val="bg1"/>
                </a:solidFill>
              </a:rPr>
              <a:t> </a:t>
            </a:r>
            <a:r>
              <a:rPr lang="en-US" sz="7500" dirty="0" err="1" smtClean="0">
                <a:solidFill>
                  <a:schemeClr val="bg1"/>
                </a:solidFill>
              </a:rPr>
              <a:t>quên</a:t>
            </a:r>
            <a:r>
              <a:rPr lang="en-US" sz="7500" dirty="0" smtClean="0">
                <a:solidFill>
                  <a:schemeClr val="bg1"/>
                </a:solidFill>
              </a:rPr>
              <a:t> </a:t>
            </a:r>
            <a:r>
              <a:rPr lang="en-US" sz="7500" dirty="0" err="1" smtClean="0">
                <a:solidFill>
                  <a:schemeClr val="bg1"/>
                </a:solidFill>
              </a:rPr>
              <a:t>mọi</a:t>
            </a:r>
            <a:r>
              <a:rPr lang="en-US" sz="7500" dirty="0" smtClean="0">
                <a:solidFill>
                  <a:schemeClr val="bg1"/>
                </a:solidFill>
              </a:rPr>
              <a:t> </a:t>
            </a:r>
            <a:r>
              <a:rPr lang="en-US" sz="7500" dirty="0" err="1" smtClean="0">
                <a:solidFill>
                  <a:schemeClr val="bg1"/>
                </a:solidFill>
              </a:rPr>
              <a:t>kỳ</a:t>
            </a:r>
            <a:r>
              <a:rPr lang="en-US" sz="7500" dirty="0" smtClean="0">
                <a:solidFill>
                  <a:schemeClr val="bg1"/>
                </a:solidFill>
              </a:rPr>
              <a:t> </a:t>
            </a:r>
            <a:r>
              <a:rPr lang="en-US" sz="7500" dirty="0" err="1" smtClean="0">
                <a:solidFill>
                  <a:schemeClr val="bg1"/>
                </a:solidFill>
              </a:rPr>
              <a:t>công</a:t>
            </a:r>
            <a:r>
              <a:rPr lang="en-US" sz="7500" dirty="0" smtClean="0">
                <a:solidFill>
                  <a:schemeClr val="bg1"/>
                </a:solidFill>
              </a:rPr>
              <a:t> </a:t>
            </a:r>
            <a:r>
              <a:rPr lang="en-US" sz="7500" dirty="0" err="1" smtClean="0">
                <a:solidFill>
                  <a:schemeClr val="bg1"/>
                </a:solidFill>
              </a:rPr>
              <a:t>Chúa</a:t>
            </a:r>
            <a:r>
              <a:rPr lang="en-US" sz="7500" dirty="0" smtClean="0">
                <a:solidFill>
                  <a:schemeClr val="bg1"/>
                </a:solidFill>
              </a:rPr>
              <a:t> </a:t>
            </a:r>
            <a:r>
              <a:rPr lang="en-US" sz="7500" dirty="0" err="1" smtClean="0">
                <a:solidFill>
                  <a:schemeClr val="bg1"/>
                </a:solidFill>
              </a:rPr>
              <a:t>làm</a:t>
            </a:r>
            <a:r>
              <a:rPr lang="en-US" sz="7500" dirty="0" smtClean="0">
                <a:solidFill>
                  <a:schemeClr val="bg1"/>
                </a:solidFill>
              </a:rPr>
              <a:t>.</a:t>
            </a:r>
            <a:endParaRPr lang="vi-VN" sz="7500" dirty="0" smtClean="0">
              <a:solidFill>
                <a:schemeClr val="bg1"/>
              </a:solidFill>
            </a:endParaRPr>
          </a:p>
        </p:txBody>
      </p:sp>
    </p:spTree>
    <p:extLst>
      <p:ext uri="{BB962C8B-B14F-4D97-AF65-F5344CB8AC3E}">
        <p14:creationId xmlns:p14="http://schemas.microsoft.com/office/powerpoint/2010/main" val="3253365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500" u="sng" dirty="0" smtClean="0">
                <a:solidFill>
                  <a:srgbClr val="FFFF00"/>
                </a:solidFill>
              </a:rPr>
              <a:t>Tk3:</a:t>
            </a:r>
            <a:r>
              <a:rPr lang="en-US" sz="5500" dirty="0">
                <a:solidFill>
                  <a:schemeClr val="bg1"/>
                </a:solidFill>
              </a:rPr>
              <a:t> </a:t>
            </a:r>
            <a:r>
              <a:rPr lang="en-US" sz="5500" dirty="0" err="1" smtClean="0">
                <a:solidFill>
                  <a:schemeClr val="bg1"/>
                </a:solidFill>
              </a:rPr>
              <a:t>Dân</a:t>
            </a:r>
            <a:r>
              <a:rPr lang="en-US" sz="5500" dirty="0" smtClean="0">
                <a:solidFill>
                  <a:schemeClr val="bg1"/>
                </a:solidFill>
              </a:rPr>
              <a:t> </a:t>
            </a:r>
            <a:r>
              <a:rPr lang="en-US" sz="5500" dirty="0" err="1" smtClean="0">
                <a:solidFill>
                  <a:schemeClr val="bg1"/>
                </a:solidFill>
              </a:rPr>
              <a:t>điêu</a:t>
            </a:r>
            <a:r>
              <a:rPr lang="en-US" sz="5500" dirty="0" smtClean="0">
                <a:solidFill>
                  <a:schemeClr val="bg1"/>
                </a:solidFill>
              </a:rPr>
              <a:t> </a:t>
            </a:r>
            <a:r>
              <a:rPr lang="en-US" sz="5500" dirty="0" err="1" smtClean="0">
                <a:solidFill>
                  <a:schemeClr val="bg1"/>
                </a:solidFill>
              </a:rPr>
              <a:t>ngoa</a:t>
            </a:r>
            <a:r>
              <a:rPr lang="en-US" sz="5500" dirty="0" smtClean="0">
                <a:solidFill>
                  <a:schemeClr val="bg1"/>
                </a:solidFill>
              </a:rPr>
              <a:t> </a:t>
            </a:r>
            <a:r>
              <a:rPr lang="en-US" sz="5500" dirty="0" err="1" smtClean="0">
                <a:solidFill>
                  <a:schemeClr val="bg1"/>
                </a:solidFill>
              </a:rPr>
              <a:t>chuyên</a:t>
            </a:r>
            <a:r>
              <a:rPr lang="en-US" sz="5500" dirty="0" smtClean="0">
                <a:solidFill>
                  <a:schemeClr val="bg1"/>
                </a:solidFill>
              </a:rPr>
              <a:t> </a:t>
            </a:r>
            <a:r>
              <a:rPr lang="en-US" sz="5500" dirty="0" err="1" smtClean="0">
                <a:solidFill>
                  <a:schemeClr val="bg1"/>
                </a:solidFill>
              </a:rPr>
              <a:t>gian</a:t>
            </a:r>
            <a:r>
              <a:rPr lang="en-US" sz="5500" dirty="0" smtClean="0">
                <a:solidFill>
                  <a:schemeClr val="bg1"/>
                </a:solidFill>
              </a:rPr>
              <a:t> </a:t>
            </a:r>
            <a:r>
              <a:rPr lang="en-US" sz="5500" dirty="0" err="1" smtClean="0">
                <a:solidFill>
                  <a:schemeClr val="bg1"/>
                </a:solidFill>
              </a:rPr>
              <a:t>dối</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lưỡi</a:t>
            </a:r>
            <a:r>
              <a:rPr lang="en-US" sz="5500" dirty="0" smtClean="0">
                <a:solidFill>
                  <a:schemeClr val="bg1"/>
                </a:solidFill>
              </a:rPr>
              <a:t> </a:t>
            </a:r>
            <a:r>
              <a:rPr lang="en-US" sz="5500" dirty="0" err="1" smtClean="0">
                <a:solidFill>
                  <a:schemeClr val="bg1"/>
                </a:solidFill>
              </a:rPr>
              <a:t>phỉnh</a:t>
            </a:r>
            <a:r>
              <a:rPr lang="en-US" sz="5500" dirty="0" smtClean="0">
                <a:solidFill>
                  <a:schemeClr val="bg1"/>
                </a:solidFill>
              </a:rPr>
              <a:t> </a:t>
            </a:r>
            <a:r>
              <a:rPr lang="en-US" sz="5500" dirty="0" err="1" smtClean="0">
                <a:solidFill>
                  <a:schemeClr val="bg1"/>
                </a:solidFill>
              </a:rPr>
              <a:t>phờ</a:t>
            </a:r>
            <a:r>
              <a:rPr lang="en-US" sz="5500" dirty="0" smtClean="0">
                <a:solidFill>
                  <a:schemeClr val="bg1"/>
                </a:solidFill>
              </a:rPr>
              <a:t> </a:t>
            </a:r>
            <a:r>
              <a:rPr lang="en-US" sz="5500" dirty="0" err="1" smtClean="0">
                <a:solidFill>
                  <a:schemeClr val="bg1"/>
                </a:solidFill>
              </a:rPr>
              <a:t>lường</a:t>
            </a:r>
            <a:r>
              <a:rPr lang="en-US" sz="5500" dirty="0" smtClean="0">
                <a:solidFill>
                  <a:schemeClr val="bg1"/>
                </a:solidFill>
              </a:rPr>
              <a:t> </a:t>
            </a:r>
            <a:r>
              <a:rPr lang="en-US" sz="5500" dirty="0" err="1" smtClean="0">
                <a:solidFill>
                  <a:schemeClr val="bg1"/>
                </a:solidFill>
              </a:rPr>
              <a:t>gạt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dạ</a:t>
            </a:r>
            <a:r>
              <a:rPr lang="en-US" sz="5500" dirty="0" smtClean="0">
                <a:solidFill>
                  <a:schemeClr val="bg1"/>
                </a:solidFill>
              </a:rPr>
              <a:t> </a:t>
            </a:r>
            <a:r>
              <a:rPr lang="en-US" sz="5500" dirty="0" err="1" smtClean="0">
                <a:solidFill>
                  <a:schemeClr val="bg1"/>
                </a:solidFill>
              </a:rPr>
              <a:t>chúng</a:t>
            </a:r>
            <a:r>
              <a:rPr lang="en-US" sz="5500" dirty="0" smtClean="0">
                <a:solidFill>
                  <a:schemeClr val="bg1"/>
                </a:solidFill>
              </a:rPr>
              <a:t> </a:t>
            </a:r>
            <a:r>
              <a:rPr lang="en-US" sz="5500" dirty="0" err="1" smtClean="0">
                <a:solidFill>
                  <a:schemeClr val="bg1"/>
                </a:solidFill>
              </a:rPr>
              <a:t>chẳng</a:t>
            </a:r>
            <a:r>
              <a:rPr lang="en-US" sz="5500" dirty="0" smtClean="0">
                <a:solidFill>
                  <a:schemeClr val="bg1"/>
                </a:solidFill>
              </a:rPr>
              <a:t> </a:t>
            </a:r>
            <a:r>
              <a:rPr lang="en-US" sz="5500" dirty="0" err="1" smtClean="0">
                <a:solidFill>
                  <a:schemeClr val="bg1"/>
                </a:solidFill>
              </a:rPr>
              <a:t>hề</a:t>
            </a:r>
            <a:r>
              <a:rPr lang="en-US" sz="5500" dirty="0" smtClean="0">
                <a:solidFill>
                  <a:schemeClr val="bg1"/>
                </a:solidFill>
              </a:rPr>
              <a:t> </a:t>
            </a:r>
            <a:r>
              <a:rPr lang="en-US" sz="5500" dirty="0" err="1" smtClean="0">
                <a:solidFill>
                  <a:schemeClr val="bg1"/>
                </a:solidFill>
              </a:rPr>
              <a:t>tín</a:t>
            </a:r>
            <a:r>
              <a:rPr lang="en-US" sz="5500" dirty="0" smtClean="0">
                <a:solidFill>
                  <a:schemeClr val="bg1"/>
                </a:solidFill>
              </a:rPr>
              <a:t> </a:t>
            </a:r>
            <a:r>
              <a:rPr lang="en-US" sz="5500" dirty="0" err="1" smtClean="0">
                <a:solidFill>
                  <a:schemeClr val="bg1"/>
                </a:solidFill>
              </a:rPr>
              <a:t>thành</a:t>
            </a:r>
            <a:r>
              <a:rPr lang="en-US" sz="5500" dirty="0" smtClean="0">
                <a:solidFill>
                  <a:schemeClr val="bg1"/>
                </a:solidFill>
              </a:rPr>
              <a:t>, </a:t>
            </a:r>
            <a:r>
              <a:rPr lang="en-US" sz="5500" dirty="0" err="1" smtClean="0">
                <a:solidFill>
                  <a:schemeClr val="bg1"/>
                </a:solidFill>
              </a:rPr>
              <a:t>Giao</a:t>
            </a:r>
            <a:r>
              <a:rPr lang="en-US" sz="5500" dirty="0" smtClean="0">
                <a:solidFill>
                  <a:schemeClr val="bg1"/>
                </a:solidFill>
              </a:rPr>
              <a:t> </a:t>
            </a:r>
            <a:r>
              <a:rPr lang="en-US" sz="5500" dirty="0" err="1" smtClean="0">
                <a:solidFill>
                  <a:schemeClr val="bg1"/>
                </a:solidFill>
              </a:rPr>
              <a:t>ước</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có</a:t>
            </a:r>
            <a:r>
              <a:rPr lang="en-US" sz="5500" dirty="0" smtClean="0">
                <a:solidFill>
                  <a:schemeClr val="bg1"/>
                </a:solidFill>
              </a:rPr>
              <a:t> </a:t>
            </a:r>
            <a:r>
              <a:rPr lang="en-US" sz="5500" dirty="0" err="1" smtClean="0">
                <a:solidFill>
                  <a:schemeClr val="bg1"/>
                </a:solidFill>
              </a:rPr>
              <a:t>thực</a:t>
            </a:r>
            <a:r>
              <a:rPr lang="en-US" sz="5500" dirty="0" smtClean="0">
                <a:solidFill>
                  <a:schemeClr val="bg1"/>
                </a:solidFill>
              </a:rPr>
              <a:t> </a:t>
            </a:r>
            <a:r>
              <a:rPr lang="en-US" sz="5500" dirty="0" err="1" smtClean="0">
                <a:solidFill>
                  <a:schemeClr val="bg1"/>
                </a:solidFill>
              </a:rPr>
              <a:t>thi</a:t>
            </a:r>
            <a:r>
              <a:rPr lang="en-US" sz="5500" dirty="0" smtClean="0">
                <a:solidFill>
                  <a:schemeClr val="bg1"/>
                </a:solidFill>
              </a:rPr>
              <a:t>.</a:t>
            </a:r>
            <a:endParaRPr lang="vi-VN" sz="5500" dirty="0" smtClean="0">
              <a:solidFill>
                <a:schemeClr val="bg1"/>
              </a:solidFill>
            </a:endParaRPr>
          </a:p>
        </p:txBody>
      </p:sp>
    </p:spTree>
    <p:extLst>
      <p:ext uri="{BB962C8B-B14F-4D97-AF65-F5344CB8AC3E}">
        <p14:creationId xmlns:p14="http://schemas.microsoft.com/office/powerpoint/2010/main" val="36394369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500" u="sng" dirty="0" err="1" smtClean="0">
                <a:solidFill>
                  <a:srgbClr val="FFFF00"/>
                </a:solidFill>
              </a:rPr>
              <a:t>Đk</a:t>
            </a:r>
            <a:r>
              <a:rPr lang="en-US" sz="7500" u="sng" dirty="0" smtClean="0">
                <a:solidFill>
                  <a:srgbClr val="FFFF00"/>
                </a:solidFill>
              </a:rPr>
              <a:t>:</a:t>
            </a:r>
            <a:r>
              <a:rPr lang="en-US" sz="7500" dirty="0" smtClean="0">
                <a:solidFill>
                  <a:schemeClr val="bg1"/>
                </a:solidFill>
              </a:rPr>
              <a:t> </a:t>
            </a:r>
            <a:r>
              <a:rPr lang="en-US" sz="7500" dirty="0" err="1" smtClean="0">
                <a:solidFill>
                  <a:schemeClr val="bg1"/>
                </a:solidFill>
              </a:rPr>
              <a:t>Chúng</a:t>
            </a:r>
            <a:r>
              <a:rPr lang="en-US" sz="7500" dirty="0" smtClean="0">
                <a:solidFill>
                  <a:schemeClr val="bg1"/>
                </a:solidFill>
              </a:rPr>
              <a:t> </a:t>
            </a:r>
            <a:r>
              <a:rPr lang="en-US" sz="7500" dirty="0" err="1" smtClean="0">
                <a:solidFill>
                  <a:schemeClr val="bg1"/>
                </a:solidFill>
              </a:rPr>
              <a:t>tôi</a:t>
            </a:r>
            <a:r>
              <a:rPr lang="en-US" sz="7500" dirty="0" smtClean="0">
                <a:solidFill>
                  <a:schemeClr val="bg1"/>
                </a:solidFill>
              </a:rPr>
              <a:t> </a:t>
            </a:r>
            <a:r>
              <a:rPr lang="en-US" sz="7500" dirty="0" err="1" smtClean="0">
                <a:solidFill>
                  <a:schemeClr val="bg1"/>
                </a:solidFill>
              </a:rPr>
              <a:t>chẳng</a:t>
            </a:r>
            <a:r>
              <a:rPr lang="en-US" sz="7500" dirty="0" smtClean="0">
                <a:solidFill>
                  <a:schemeClr val="bg1"/>
                </a:solidFill>
              </a:rPr>
              <a:t> </a:t>
            </a:r>
            <a:r>
              <a:rPr lang="en-US" sz="7500" dirty="0" err="1" smtClean="0">
                <a:solidFill>
                  <a:schemeClr val="bg1"/>
                </a:solidFill>
              </a:rPr>
              <a:t>lãng</a:t>
            </a:r>
            <a:r>
              <a:rPr lang="en-US" sz="7500" dirty="0" smtClean="0">
                <a:solidFill>
                  <a:schemeClr val="bg1"/>
                </a:solidFill>
              </a:rPr>
              <a:t> </a:t>
            </a:r>
            <a:r>
              <a:rPr lang="en-US" sz="7500" dirty="0" err="1" smtClean="0">
                <a:solidFill>
                  <a:schemeClr val="bg1"/>
                </a:solidFill>
              </a:rPr>
              <a:t>quên</a:t>
            </a:r>
            <a:r>
              <a:rPr lang="en-US" sz="7500" dirty="0" smtClean="0">
                <a:solidFill>
                  <a:schemeClr val="bg1"/>
                </a:solidFill>
              </a:rPr>
              <a:t> </a:t>
            </a:r>
            <a:r>
              <a:rPr lang="en-US" sz="7500" dirty="0" err="1" smtClean="0">
                <a:solidFill>
                  <a:schemeClr val="bg1"/>
                </a:solidFill>
              </a:rPr>
              <a:t>mọi</a:t>
            </a:r>
            <a:r>
              <a:rPr lang="en-US" sz="7500" dirty="0" smtClean="0">
                <a:solidFill>
                  <a:schemeClr val="bg1"/>
                </a:solidFill>
              </a:rPr>
              <a:t> </a:t>
            </a:r>
            <a:r>
              <a:rPr lang="en-US" sz="7500" dirty="0" err="1" smtClean="0">
                <a:solidFill>
                  <a:schemeClr val="bg1"/>
                </a:solidFill>
              </a:rPr>
              <a:t>kỳ</a:t>
            </a:r>
            <a:r>
              <a:rPr lang="en-US" sz="7500" dirty="0" smtClean="0">
                <a:solidFill>
                  <a:schemeClr val="bg1"/>
                </a:solidFill>
              </a:rPr>
              <a:t> </a:t>
            </a:r>
            <a:r>
              <a:rPr lang="en-US" sz="7500" dirty="0" err="1" smtClean="0">
                <a:solidFill>
                  <a:schemeClr val="bg1"/>
                </a:solidFill>
              </a:rPr>
              <a:t>công</a:t>
            </a:r>
            <a:r>
              <a:rPr lang="en-US" sz="7500" dirty="0" smtClean="0">
                <a:solidFill>
                  <a:schemeClr val="bg1"/>
                </a:solidFill>
              </a:rPr>
              <a:t> </a:t>
            </a:r>
            <a:r>
              <a:rPr lang="en-US" sz="7500" dirty="0" err="1" smtClean="0">
                <a:solidFill>
                  <a:schemeClr val="bg1"/>
                </a:solidFill>
              </a:rPr>
              <a:t>Chúa</a:t>
            </a:r>
            <a:r>
              <a:rPr lang="en-US" sz="7500" dirty="0" smtClean="0">
                <a:solidFill>
                  <a:schemeClr val="bg1"/>
                </a:solidFill>
              </a:rPr>
              <a:t> </a:t>
            </a:r>
            <a:r>
              <a:rPr lang="en-US" sz="7500" dirty="0" err="1" smtClean="0">
                <a:solidFill>
                  <a:schemeClr val="bg1"/>
                </a:solidFill>
              </a:rPr>
              <a:t>làm</a:t>
            </a:r>
            <a:r>
              <a:rPr lang="en-US" sz="7500" dirty="0" smtClean="0">
                <a:solidFill>
                  <a:schemeClr val="bg1"/>
                </a:solidFill>
              </a:rPr>
              <a:t>.</a:t>
            </a:r>
            <a:endParaRPr lang="vi-VN" sz="7500" dirty="0" smtClean="0">
              <a:solidFill>
                <a:schemeClr val="bg1"/>
              </a:solidFill>
            </a:endParaRPr>
          </a:p>
        </p:txBody>
      </p:sp>
    </p:spTree>
    <p:extLst>
      <p:ext uri="{BB962C8B-B14F-4D97-AF65-F5344CB8AC3E}">
        <p14:creationId xmlns:p14="http://schemas.microsoft.com/office/powerpoint/2010/main" val="687566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20000"/>
              </a:lnSpc>
            </a:pPr>
            <a:r>
              <a:rPr lang="en-US" sz="5500" u="sng" dirty="0" smtClean="0">
                <a:solidFill>
                  <a:srgbClr val="FFFF00"/>
                </a:solidFill>
              </a:rPr>
              <a:t>Tk4:</a:t>
            </a:r>
            <a:r>
              <a:rPr lang="en-US" sz="5500" dirty="0" smtClean="0">
                <a:solidFill>
                  <a:schemeClr val="bg1"/>
                </a:solidFill>
              </a:rPr>
              <a:t> </a:t>
            </a:r>
            <a:r>
              <a:rPr lang="en-US" sz="5500" dirty="0" err="1" smtClean="0">
                <a:solidFill>
                  <a:schemeClr val="bg1"/>
                </a:solidFill>
              </a:rPr>
              <a:t>Nhưng</a:t>
            </a:r>
            <a:r>
              <a:rPr lang="en-US" sz="5500" dirty="0" smtClean="0">
                <a:solidFill>
                  <a:schemeClr val="bg1"/>
                </a:solidFill>
              </a:rPr>
              <a:t> </a:t>
            </a:r>
            <a:r>
              <a:rPr lang="en-US" sz="5500" dirty="0" err="1" smtClean="0">
                <a:solidFill>
                  <a:schemeClr val="bg1"/>
                </a:solidFill>
              </a:rPr>
              <a:t>khoan</a:t>
            </a:r>
            <a:r>
              <a:rPr lang="en-US" sz="5500" dirty="0" smtClean="0">
                <a:solidFill>
                  <a:schemeClr val="bg1"/>
                </a:solidFill>
              </a:rPr>
              <a:t> dung </a:t>
            </a:r>
            <a:r>
              <a:rPr lang="en-US" sz="5500" dirty="0" err="1" smtClean="0">
                <a:solidFill>
                  <a:schemeClr val="bg1"/>
                </a:solidFill>
              </a:rPr>
              <a:t>không</a:t>
            </a:r>
            <a:r>
              <a:rPr lang="en-US" sz="5500" dirty="0" smtClean="0">
                <a:solidFill>
                  <a:schemeClr val="bg1"/>
                </a:solidFill>
              </a:rPr>
              <a:t> </a:t>
            </a:r>
            <a:r>
              <a:rPr lang="en-US" sz="5500" dirty="0" err="1" smtClean="0">
                <a:solidFill>
                  <a:schemeClr val="bg1"/>
                </a:solidFill>
              </a:rPr>
              <a:t>tiêu</a:t>
            </a:r>
            <a:r>
              <a:rPr lang="en-US" sz="5500" dirty="0" smtClean="0">
                <a:solidFill>
                  <a:schemeClr val="bg1"/>
                </a:solidFill>
              </a:rPr>
              <a:t> </a:t>
            </a:r>
            <a:r>
              <a:rPr lang="en-US" sz="5500" dirty="0" err="1" smtClean="0">
                <a:solidFill>
                  <a:schemeClr val="bg1"/>
                </a:solidFill>
              </a:rPr>
              <a:t>hủy</a:t>
            </a:r>
            <a:r>
              <a:rPr lang="en-US" sz="5500" dirty="0" smtClean="0">
                <a:solidFill>
                  <a:schemeClr val="bg1"/>
                </a:solidFill>
              </a:rPr>
              <a:t> </a:t>
            </a:r>
            <a:r>
              <a:rPr lang="en-US" sz="5500" dirty="0" err="1" smtClean="0">
                <a:solidFill>
                  <a:schemeClr val="bg1"/>
                </a:solidFill>
              </a:rPr>
              <a:t>họ</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nhân</a:t>
            </a:r>
            <a:r>
              <a:rPr lang="en-US" sz="5500" dirty="0" smtClean="0">
                <a:solidFill>
                  <a:schemeClr val="bg1"/>
                </a:solidFill>
              </a:rPr>
              <a:t> </a:t>
            </a:r>
            <a:r>
              <a:rPr lang="en-US" sz="5500" dirty="0" err="1" smtClean="0">
                <a:solidFill>
                  <a:schemeClr val="bg1"/>
                </a:solidFill>
              </a:rPr>
              <a:t>từ</a:t>
            </a:r>
            <a:r>
              <a:rPr lang="en-US" sz="5500" dirty="0" smtClean="0">
                <a:solidFill>
                  <a:schemeClr val="bg1"/>
                </a:solidFill>
              </a:rPr>
              <a:t> </a:t>
            </a:r>
            <a:r>
              <a:rPr lang="en-US" sz="5500" dirty="0" err="1" smtClean="0">
                <a:solidFill>
                  <a:schemeClr val="bg1"/>
                </a:solidFill>
              </a:rPr>
              <a:t>dủ</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thứ</a:t>
            </a:r>
            <a:r>
              <a:rPr lang="en-US" sz="5500" dirty="0" smtClean="0">
                <a:solidFill>
                  <a:schemeClr val="bg1"/>
                </a:solidFill>
              </a:rPr>
              <a:t> </a:t>
            </a:r>
            <a:r>
              <a:rPr lang="en-US" sz="5500" dirty="0" err="1" smtClean="0">
                <a:solidFill>
                  <a:schemeClr val="bg1"/>
                </a:solidFill>
              </a:rPr>
              <a:t>tha</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kiềm</a:t>
            </a:r>
            <a:r>
              <a:rPr lang="en-US" sz="5500" dirty="0" smtClean="0">
                <a:solidFill>
                  <a:schemeClr val="bg1"/>
                </a:solidFill>
              </a:rPr>
              <a:t> </a:t>
            </a:r>
            <a:r>
              <a:rPr lang="en-US" sz="5500" dirty="0" err="1" smtClean="0">
                <a:solidFill>
                  <a:schemeClr val="bg1"/>
                </a:solidFill>
              </a:rPr>
              <a:t>chế</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oán</a:t>
            </a:r>
            <a:r>
              <a:rPr lang="en-US" sz="5500" dirty="0" smtClean="0">
                <a:solidFill>
                  <a:schemeClr val="bg1"/>
                </a:solidFill>
              </a:rPr>
              <a:t> </a:t>
            </a:r>
            <a:r>
              <a:rPr lang="en-US" sz="5500" dirty="0" err="1" smtClean="0">
                <a:solidFill>
                  <a:schemeClr val="bg1"/>
                </a:solidFill>
              </a:rPr>
              <a:t>hờn</a:t>
            </a:r>
            <a:r>
              <a:rPr lang="en-US" sz="5500" dirty="0" smtClean="0">
                <a:solidFill>
                  <a:schemeClr val="bg1"/>
                </a:solidFill>
              </a:rPr>
              <a:t>, </a:t>
            </a:r>
            <a:r>
              <a:rPr lang="en-US" sz="5500" dirty="0" err="1" smtClean="0">
                <a:solidFill>
                  <a:schemeClr val="bg1"/>
                </a:solidFill>
              </a:rPr>
              <a:t>chẳng</a:t>
            </a:r>
            <a:r>
              <a:rPr lang="en-US" sz="5500" dirty="0" smtClean="0">
                <a:solidFill>
                  <a:schemeClr val="bg1"/>
                </a:solidFill>
              </a:rPr>
              <a:t> </a:t>
            </a:r>
            <a:r>
              <a:rPr lang="en-US" sz="5500" dirty="0" err="1" smtClean="0">
                <a:solidFill>
                  <a:schemeClr val="bg1"/>
                </a:solidFill>
              </a:rPr>
              <a:t>khơi</a:t>
            </a:r>
            <a:r>
              <a:rPr lang="en-US" sz="5500" dirty="0" smtClean="0">
                <a:solidFill>
                  <a:schemeClr val="bg1"/>
                </a:solidFill>
              </a:rPr>
              <a:t> </a:t>
            </a:r>
            <a:r>
              <a:rPr lang="en-US" sz="5500" dirty="0" err="1" smtClean="0">
                <a:solidFill>
                  <a:schemeClr val="bg1"/>
                </a:solidFill>
              </a:rPr>
              <a:t>bùng</a:t>
            </a:r>
            <a:r>
              <a:rPr lang="en-US" sz="5500" dirty="0" smtClean="0">
                <a:solidFill>
                  <a:schemeClr val="bg1"/>
                </a:solidFill>
              </a:rPr>
              <a:t> </a:t>
            </a:r>
            <a:r>
              <a:rPr lang="en-US" sz="5500" dirty="0" err="1" smtClean="0">
                <a:solidFill>
                  <a:schemeClr val="bg1"/>
                </a:solidFill>
              </a:rPr>
              <a:t>nộ</a:t>
            </a:r>
            <a:r>
              <a:rPr lang="en-US" sz="5500" dirty="0" smtClean="0">
                <a:solidFill>
                  <a:schemeClr val="bg1"/>
                </a:solidFill>
              </a:rPr>
              <a:t> </a:t>
            </a:r>
            <a:r>
              <a:rPr lang="en-US" sz="5500" dirty="0" err="1" smtClean="0">
                <a:solidFill>
                  <a:schemeClr val="bg1"/>
                </a:solidFill>
              </a:rPr>
              <a:t>khí</a:t>
            </a:r>
            <a:r>
              <a:rPr lang="en-US" sz="5500" dirty="0" smtClean="0">
                <a:solidFill>
                  <a:schemeClr val="bg1"/>
                </a:solidFill>
              </a:rPr>
              <a:t> </a:t>
            </a:r>
            <a:r>
              <a:rPr lang="en-US" sz="5500" dirty="0" err="1" smtClean="0">
                <a:solidFill>
                  <a:schemeClr val="bg1"/>
                </a:solidFill>
              </a:rPr>
              <a:t>Ngài</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a:t>
            </a:r>
            <a:endParaRPr lang="vi-VN" sz="5500" dirty="0" smtClean="0">
              <a:solidFill>
                <a:schemeClr val="bg1"/>
              </a:solidFill>
            </a:endParaRPr>
          </a:p>
        </p:txBody>
      </p:sp>
    </p:spTree>
    <p:extLst>
      <p:ext uri="{BB962C8B-B14F-4D97-AF65-F5344CB8AC3E}">
        <p14:creationId xmlns:p14="http://schemas.microsoft.com/office/powerpoint/2010/main" val="3182553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lnSpc>
                <a:spcPct val="120000"/>
              </a:lnSpc>
            </a:pPr>
            <a:r>
              <a:rPr lang="en-US" sz="7500" u="sng" dirty="0" err="1" smtClean="0">
                <a:solidFill>
                  <a:srgbClr val="FFFF00"/>
                </a:solidFill>
              </a:rPr>
              <a:t>Đk</a:t>
            </a:r>
            <a:r>
              <a:rPr lang="en-US" sz="7500" u="sng" dirty="0" smtClean="0">
                <a:solidFill>
                  <a:srgbClr val="FFFF00"/>
                </a:solidFill>
              </a:rPr>
              <a:t>:</a:t>
            </a:r>
            <a:r>
              <a:rPr lang="en-US" sz="7500" dirty="0" smtClean="0">
                <a:solidFill>
                  <a:schemeClr val="bg1"/>
                </a:solidFill>
              </a:rPr>
              <a:t> </a:t>
            </a:r>
            <a:r>
              <a:rPr lang="en-US" sz="7500" dirty="0" err="1" smtClean="0">
                <a:solidFill>
                  <a:schemeClr val="bg1"/>
                </a:solidFill>
              </a:rPr>
              <a:t>Chúng</a:t>
            </a:r>
            <a:r>
              <a:rPr lang="en-US" sz="7500" dirty="0" smtClean="0">
                <a:solidFill>
                  <a:schemeClr val="bg1"/>
                </a:solidFill>
              </a:rPr>
              <a:t> </a:t>
            </a:r>
            <a:r>
              <a:rPr lang="en-US" sz="7500" dirty="0" err="1" smtClean="0">
                <a:solidFill>
                  <a:schemeClr val="bg1"/>
                </a:solidFill>
              </a:rPr>
              <a:t>tôi</a:t>
            </a:r>
            <a:r>
              <a:rPr lang="en-US" sz="7500" dirty="0" smtClean="0">
                <a:solidFill>
                  <a:schemeClr val="bg1"/>
                </a:solidFill>
              </a:rPr>
              <a:t> </a:t>
            </a:r>
            <a:r>
              <a:rPr lang="en-US" sz="7500" dirty="0" err="1" smtClean="0">
                <a:solidFill>
                  <a:schemeClr val="bg1"/>
                </a:solidFill>
              </a:rPr>
              <a:t>chẳng</a:t>
            </a:r>
            <a:r>
              <a:rPr lang="en-US" sz="7500" dirty="0" smtClean="0">
                <a:solidFill>
                  <a:schemeClr val="bg1"/>
                </a:solidFill>
              </a:rPr>
              <a:t> </a:t>
            </a:r>
            <a:r>
              <a:rPr lang="en-US" sz="7500" dirty="0" err="1" smtClean="0">
                <a:solidFill>
                  <a:schemeClr val="bg1"/>
                </a:solidFill>
              </a:rPr>
              <a:t>lãng</a:t>
            </a:r>
            <a:r>
              <a:rPr lang="en-US" sz="7500" dirty="0" smtClean="0">
                <a:solidFill>
                  <a:schemeClr val="bg1"/>
                </a:solidFill>
              </a:rPr>
              <a:t> </a:t>
            </a:r>
            <a:r>
              <a:rPr lang="en-US" sz="7500" dirty="0" err="1" smtClean="0">
                <a:solidFill>
                  <a:schemeClr val="bg1"/>
                </a:solidFill>
              </a:rPr>
              <a:t>quên</a:t>
            </a:r>
            <a:r>
              <a:rPr lang="en-US" sz="7500" dirty="0" smtClean="0">
                <a:solidFill>
                  <a:schemeClr val="bg1"/>
                </a:solidFill>
              </a:rPr>
              <a:t> </a:t>
            </a:r>
            <a:r>
              <a:rPr lang="en-US" sz="7500" dirty="0" err="1" smtClean="0">
                <a:solidFill>
                  <a:schemeClr val="bg1"/>
                </a:solidFill>
              </a:rPr>
              <a:t>mọi</a:t>
            </a:r>
            <a:r>
              <a:rPr lang="en-US" sz="7500" dirty="0" smtClean="0">
                <a:solidFill>
                  <a:schemeClr val="bg1"/>
                </a:solidFill>
              </a:rPr>
              <a:t> </a:t>
            </a:r>
            <a:r>
              <a:rPr lang="en-US" sz="7500" dirty="0" err="1" smtClean="0">
                <a:solidFill>
                  <a:schemeClr val="bg1"/>
                </a:solidFill>
              </a:rPr>
              <a:t>kỳ</a:t>
            </a:r>
            <a:r>
              <a:rPr lang="en-US" sz="7500" dirty="0" smtClean="0">
                <a:solidFill>
                  <a:schemeClr val="bg1"/>
                </a:solidFill>
              </a:rPr>
              <a:t> </a:t>
            </a:r>
            <a:r>
              <a:rPr lang="en-US" sz="7500" dirty="0" err="1" smtClean="0">
                <a:solidFill>
                  <a:schemeClr val="bg1"/>
                </a:solidFill>
              </a:rPr>
              <a:t>công</a:t>
            </a:r>
            <a:r>
              <a:rPr lang="en-US" sz="7500" dirty="0" smtClean="0">
                <a:solidFill>
                  <a:schemeClr val="bg1"/>
                </a:solidFill>
              </a:rPr>
              <a:t> </a:t>
            </a:r>
            <a:r>
              <a:rPr lang="en-US" sz="7500" dirty="0" err="1" smtClean="0">
                <a:solidFill>
                  <a:schemeClr val="bg1"/>
                </a:solidFill>
              </a:rPr>
              <a:t>Chúa</a:t>
            </a:r>
            <a:r>
              <a:rPr lang="en-US" sz="7500" dirty="0" smtClean="0">
                <a:solidFill>
                  <a:schemeClr val="bg1"/>
                </a:solidFill>
              </a:rPr>
              <a:t> </a:t>
            </a:r>
            <a:r>
              <a:rPr lang="en-US" sz="7500" dirty="0" err="1" smtClean="0">
                <a:solidFill>
                  <a:schemeClr val="bg1"/>
                </a:solidFill>
              </a:rPr>
              <a:t>làm</a:t>
            </a:r>
            <a:r>
              <a:rPr lang="en-US" sz="7500" dirty="0" smtClean="0">
                <a:solidFill>
                  <a:schemeClr val="bg1"/>
                </a:solidFill>
              </a:rPr>
              <a:t>.</a:t>
            </a:r>
            <a:endParaRPr lang="vi-VN" sz="7500" dirty="0" smtClean="0">
              <a:solidFill>
                <a:schemeClr val="bg1"/>
              </a:solidFill>
            </a:endParaRPr>
          </a:p>
        </p:txBody>
      </p:sp>
    </p:spTree>
    <p:extLst>
      <p:ext uri="{BB962C8B-B14F-4D97-AF65-F5344CB8AC3E}">
        <p14:creationId xmlns:p14="http://schemas.microsoft.com/office/powerpoint/2010/main" val="28628947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80283"/>
            <a:ext cx="9144000" cy="3733800"/>
          </a:xfrm>
        </p:spPr>
        <p:txBody>
          <a:bodyPr>
            <a:noAutofit/>
          </a:bodyPr>
          <a:lstStyle/>
          <a:p>
            <a:pPr algn="just">
              <a:lnSpc>
                <a:spcPct val="110000"/>
              </a:lnSpc>
            </a:pPr>
            <a:r>
              <a:rPr lang="en-US" sz="5100" dirty="0" err="1" smtClean="0">
                <a:solidFill>
                  <a:schemeClr val="bg1"/>
                </a:solidFill>
              </a:rPr>
              <a:t>Lạy</a:t>
            </a:r>
            <a:r>
              <a:rPr lang="en-US" sz="5100" dirty="0" smtClean="0">
                <a:solidFill>
                  <a:schemeClr val="bg1"/>
                </a:solidFill>
              </a:rPr>
              <a:t> </a:t>
            </a:r>
            <a:r>
              <a:rPr lang="en-US" sz="5100" dirty="0" err="1" smtClean="0">
                <a:solidFill>
                  <a:schemeClr val="bg1"/>
                </a:solidFill>
              </a:rPr>
              <a:t>Chúa</a:t>
            </a:r>
            <a:r>
              <a:rPr lang="vi-VN" sz="5100" dirty="0" smtClean="0">
                <a:solidFill>
                  <a:schemeClr val="bg1"/>
                </a:solidFill>
              </a:rPr>
              <a:t> Ki-tô, </a:t>
            </a:r>
            <a:r>
              <a:rPr lang="en-US" sz="5100" dirty="0" err="1" smtClean="0">
                <a:solidFill>
                  <a:schemeClr val="bg1"/>
                </a:solidFill>
              </a:rPr>
              <a:t>chúng</a:t>
            </a:r>
            <a:r>
              <a:rPr lang="en-US" sz="5100" dirty="0" smtClean="0">
                <a:solidFill>
                  <a:schemeClr val="bg1"/>
                </a:solidFill>
              </a:rPr>
              <a:t> con </a:t>
            </a:r>
            <a:r>
              <a:rPr lang="en-US" sz="5100" dirty="0" err="1" smtClean="0">
                <a:solidFill>
                  <a:schemeClr val="bg1"/>
                </a:solidFill>
              </a:rPr>
              <a:t>thờ</a:t>
            </a:r>
            <a:r>
              <a:rPr lang="en-US" sz="5100" dirty="0" smtClean="0">
                <a:solidFill>
                  <a:schemeClr val="bg1"/>
                </a:solidFill>
              </a:rPr>
              <a:t> </a:t>
            </a:r>
            <a:r>
              <a:rPr lang="en-US" sz="5100" dirty="0" err="1" smtClean="0">
                <a:solidFill>
                  <a:schemeClr val="bg1"/>
                </a:solidFill>
              </a:rPr>
              <a:t>lạy</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chúng</a:t>
            </a:r>
            <a:r>
              <a:rPr lang="en-US" sz="5100" dirty="0" smtClean="0">
                <a:solidFill>
                  <a:schemeClr val="bg1"/>
                </a:solidFill>
              </a:rPr>
              <a:t> con </a:t>
            </a:r>
            <a:r>
              <a:rPr lang="en-US" sz="5100" dirty="0" err="1" smtClean="0">
                <a:solidFill>
                  <a:schemeClr val="bg1"/>
                </a:solidFill>
              </a:rPr>
              <a:t>chúc</a:t>
            </a:r>
            <a:r>
              <a:rPr lang="en-US" sz="5100" dirty="0" smtClean="0">
                <a:solidFill>
                  <a:schemeClr val="bg1"/>
                </a:solidFill>
              </a:rPr>
              <a:t> </a:t>
            </a:r>
            <a:r>
              <a:rPr lang="en-US" sz="5100" dirty="0" err="1" smtClean="0">
                <a:solidFill>
                  <a:schemeClr val="bg1"/>
                </a:solidFill>
              </a:rPr>
              <a:t>tụng</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Vì</a:t>
            </a:r>
            <a:r>
              <a:rPr lang="en-US" sz="5100" dirty="0" smtClean="0">
                <a:solidFill>
                  <a:schemeClr val="bg1"/>
                </a:solidFill>
              </a:rPr>
              <a:t> </a:t>
            </a:r>
            <a:r>
              <a:rPr lang="en-US" sz="5100" dirty="0" err="1" smtClean="0">
                <a:solidFill>
                  <a:schemeClr val="bg1"/>
                </a:solidFill>
              </a:rPr>
              <a:t>Chúa</a:t>
            </a:r>
            <a:r>
              <a:rPr lang="en-US" sz="5100" dirty="0" smtClean="0">
                <a:solidFill>
                  <a:schemeClr val="bg1"/>
                </a:solidFill>
              </a:rPr>
              <a:t> </a:t>
            </a:r>
            <a:r>
              <a:rPr lang="en-US" sz="5100" dirty="0" err="1" smtClean="0">
                <a:solidFill>
                  <a:schemeClr val="bg1"/>
                </a:solidFill>
              </a:rPr>
              <a:t>đã</a:t>
            </a:r>
            <a:r>
              <a:rPr lang="en-US" sz="5100" dirty="0" smtClean="0">
                <a:solidFill>
                  <a:schemeClr val="bg1"/>
                </a:solidFill>
              </a:rPr>
              <a:t> </a:t>
            </a:r>
            <a:r>
              <a:rPr lang="en-US" sz="5100" dirty="0" err="1" smtClean="0">
                <a:solidFill>
                  <a:schemeClr val="bg1"/>
                </a:solidFill>
              </a:rPr>
              <a:t>dùng</a:t>
            </a:r>
            <a:r>
              <a:rPr lang="en-US" sz="5100" dirty="0" smtClean="0">
                <a:solidFill>
                  <a:schemeClr val="bg1"/>
                </a:solidFill>
              </a:rPr>
              <a:t> </a:t>
            </a:r>
            <a:r>
              <a:rPr lang="en-US" sz="5100" dirty="0" err="1" smtClean="0">
                <a:solidFill>
                  <a:schemeClr val="bg1"/>
                </a:solidFill>
              </a:rPr>
              <a:t>cây</a:t>
            </a:r>
            <a:r>
              <a:rPr lang="en-US" sz="5100" dirty="0" smtClean="0">
                <a:solidFill>
                  <a:schemeClr val="bg1"/>
                </a:solidFill>
              </a:rPr>
              <a:t> </a:t>
            </a:r>
            <a:r>
              <a:rPr lang="en-US" sz="5100" dirty="0" err="1" smtClean="0">
                <a:solidFill>
                  <a:schemeClr val="bg1"/>
                </a:solidFill>
              </a:rPr>
              <a:t>Thánh</a:t>
            </a:r>
            <a:r>
              <a:rPr lang="en-US" sz="5100" dirty="0" smtClean="0">
                <a:solidFill>
                  <a:schemeClr val="bg1"/>
                </a:solidFill>
              </a:rPr>
              <a:t> </a:t>
            </a:r>
            <a:r>
              <a:rPr lang="en-US" sz="5100" dirty="0" err="1" smtClean="0">
                <a:solidFill>
                  <a:schemeClr val="bg1"/>
                </a:solidFill>
              </a:rPr>
              <a:t>Giá</a:t>
            </a:r>
            <a:r>
              <a:rPr lang="en-US" sz="5100" dirty="0" smtClean="0">
                <a:solidFill>
                  <a:schemeClr val="bg1"/>
                </a:solidFill>
              </a:rPr>
              <a:t> </a:t>
            </a:r>
            <a:r>
              <a:rPr lang="en-US" sz="5100" dirty="0" err="1" smtClean="0">
                <a:solidFill>
                  <a:schemeClr val="bg1"/>
                </a:solidFill>
              </a:rPr>
              <a:t>mà</a:t>
            </a:r>
            <a:r>
              <a:rPr lang="en-US" sz="5100" dirty="0" smtClean="0">
                <a:solidFill>
                  <a:schemeClr val="bg1"/>
                </a:solidFill>
              </a:rPr>
              <a:t> </a:t>
            </a:r>
            <a:r>
              <a:rPr lang="en-US" sz="5100" dirty="0" err="1" smtClean="0">
                <a:solidFill>
                  <a:schemeClr val="bg1"/>
                </a:solidFill>
              </a:rPr>
              <a:t>cứu</a:t>
            </a:r>
            <a:r>
              <a:rPr lang="en-US" sz="5100" dirty="0" smtClean="0">
                <a:solidFill>
                  <a:schemeClr val="bg1"/>
                </a:solidFill>
              </a:rPr>
              <a:t> </a:t>
            </a:r>
            <a:r>
              <a:rPr lang="en-US" sz="5100" dirty="0" err="1" smtClean="0">
                <a:solidFill>
                  <a:schemeClr val="bg1"/>
                </a:solidFill>
              </a:rPr>
              <a:t>độ</a:t>
            </a:r>
            <a:r>
              <a:rPr lang="en-US" sz="5100" dirty="0" smtClean="0">
                <a:solidFill>
                  <a:schemeClr val="bg1"/>
                </a:solidFill>
              </a:rPr>
              <a:t> </a:t>
            </a:r>
            <a:r>
              <a:rPr lang="en-US" sz="5100" dirty="0" err="1" smtClean="0">
                <a:solidFill>
                  <a:schemeClr val="bg1"/>
                </a:solidFill>
              </a:rPr>
              <a:t>chúng</a:t>
            </a:r>
            <a:r>
              <a:rPr lang="en-US" sz="5100" dirty="0" smtClean="0">
                <a:solidFill>
                  <a:schemeClr val="bg1"/>
                </a:solidFill>
              </a:rPr>
              <a:t> con.</a:t>
            </a:r>
            <a:endParaRPr lang="en-US" sz="51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15636658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49258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chí</a:t>
            </a:r>
            <a:r>
              <a:rPr lang="en-US" sz="6000" dirty="0" smtClean="0">
                <a:solidFill>
                  <a:schemeClr val="bg1"/>
                </a:solidFill>
                <a:latin typeface="+mj-lt"/>
              </a:rPr>
              <a:t> </a:t>
            </a:r>
            <a:r>
              <a:rPr lang="en-US" sz="6000" dirty="0" err="1" smtClean="0">
                <a:solidFill>
                  <a:schemeClr val="bg1"/>
                </a:solidFill>
                <a:latin typeface="+mj-lt"/>
              </a:rPr>
              <a:t>ái</a:t>
            </a:r>
            <a:r>
              <a:rPr lang="en-US" sz="6000" dirty="0" smtClean="0">
                <a:solidFill>
                  <a:schemeClr val="bg1"/>
                </a:solidFill>
                <a:latin typeface="+mj-lt"/>
              </a:rPr>
              <a:t> </a:t>
            </a:r>
            <a:r>
              <a:rPr lang="en-US" sz="6000" dirty="0" err="1" smtClean="0">
                <a:solidFill>
                  <a:schemeClr val="bg1"/>
                </a:solidFill>
                <a:latin typeface="+mj-lt"/>
              </a:rPr>
              <a:t>hãy</a:t>
            </a:r>
            <a:r>
              <a:rPr lang="en-US" sz="6000" dirty="0" smtClean="0">
                <a:solidFill>
                  <a:schemeClr val="bg1"/>
                </a:solidFill>
                <a:latin typeface="+mj-lt"/>
              </a:rPr>
              <a:t> </a:t>
            </a:r>
            <a:r>
              <a:rPr lang="en-US" sz="6000" dirty="0" err="1" smtClean="0">
                <a:solidFill>
                  <a:schemeClr val="bg1"/>
                </a:solidFill>
                <a:latin typeface="+mj-lt"/>
              </a:rPr>
              <a:t>lắng</a:t>
            </a:r>
            <a:r>
              <a:rPr lang="en-US" sz="6000" dirty="0" smtClean="0">
                <a:solidFill>
                  <a:schemeClr val="bg1"/>
                </a:solidFill>
                <a:latin typeface="+mj-lt"/>
              </a:rPr>
              <a:t> </a:t>
            </a:r>
            <a:r>
              <a:rPr lang="en-US" sz="6000" dirty="0" err="1" smtClean="0">
                <a:solidFill>
                  <a:schemeClr val="bg1"/>
                </a:solidFill>
                <a:latin typeface="+mj-lt"/>
              </a:rPr>
              <a:t>nghe</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Dủ</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a:t>
            </a:r>
            <a:r>
              <a:rPr lang="en-US" sz="6000" dirty="0" err="1" smtClean="0">
                <a:solidFill>
                  <a:schemeClr val="bg1"/>
                </a:solidFill>
                <a:latin typeface="+mj-lt"/>
              </a:rPr>
              <a:t>xem</a:t>
            </a:r>
            <a:r>
              <a:rPr lang="en-US" sz="6000" dirty="0" smtClean="0">
                <a:solidFill>
                  <a:schemeClr val="bg1"/>
                </a:solidFill>
                <a:latin typeface="+mj-lt"/>
              </a:rPr>
              <a:t> </a:t>
            </a:r>
            <a:r>
              <a:rPr lang="en-US" sz="6000" dirty="0" err="1" smtClean="0">
                <a:solidFill>
                  <a:schemeClr val="bg1"/>
                </a:solidFill>
                <a:latin typeface="+mj-lt"/>
              </a:rPr>
              <a:t>vì</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phạm</a:t>
            </a:r>
            <a:r>
              <a:rPr lang="en-US" sz="6000" dirty="0" smtClean="0">
                <a:solidFill>
                  <a:schemeClr val="bg1"/>
                </a:solidFill>
                <a:latin typeface="+mj-lt"/>
              </a:rPr>
              <a:t> </a:t>
            </a:r>
            <a:r>
              <a:rPr lang="en-US" sz="6000" dirty="0" err="1" smtClean="0">
                <a:solidFill>
                  <a:schemeClr val="bg1"/>
                </a:solidFill>
                <a:latin typeface="+mj-lt"/>
              </a:rPr>
              <a:t>đến</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Tk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Dòng</a:t>
            </a:r>
            <a:r>
              <a:rPr lang="en-US" sz="6000" dirty="0" smtClean="0">
                <a:solidFill>
                  <a:schemeClr val="bg1"/>
                </a:solidFill>
                <a:latin typeface="+mj-lt"/>
              </a:rPr>
              <a:t> </a:t>
            </a:r>
            <a:r>
              <a:rPr lang="en-US" sz="6000" dirty="0" err="1" smtClean="0">
                <a:solidFill>
                  <a:schemeClr val="bg1"/>
                </a:solidFill>
                <a:latin typeface="+mj-lt"/>
              </a:rPr>
              <a:t>suối</a:t>
            </a:r>
            <a:r>
              <a:rPr lang="en-US" sz="6000" dirty="0" smtClean="0">
                <a:solidFill>
                  <a:schemeClr val="bg1"/>
                </a:solidFill>
                <a:latin typeface="+mj-lt"/>
              </a:rPr>
              <a:t> </a:t>
            </a:r>
            <a:r>
              <a:rPr lang="en-US" sz="6000" dirty="0" err="1" smtClean="0">
                <a:solidFill>
                  <a:schemeClr val="bg1"/>
                </a:solidFill>
                <a:latin typeface="+mj-lt"/>
              </a:rPr>
              <a:t>lệ</a:t>
            </a:r>
            <a:r>
              <a:rPr lang="en-US" sz="6000" dirty="0" smtClean="0">
                <a:solidFill>
                  <a:schemeClr val="bg1"/>
                </a:solidFill>
                <a:latin typeface="+mj-lt"/>
              </a:rPr>
              <a:t> </a:t>
            </a:r>
            <a:r>
              <a:rPr lang="en-US" sz="6000" dirty="0" err="1" smtClean="0">
                <a:solidFill>
                  <a:schemeClr val="bg1"/>
                </a:solidFill>
                <a:latin typeface="+mj-lt"/>
              </a:rPr>
              <a:t>tuôn</a:t>
            </a:r>
            <a:r>
              <a:rPr lang="en-US" sz="6000" dirty="0" smtClean="0">
                <a:solidFill>
                  <a:schemeClr val="bg1"/>
                </a:solidFill>
                <a:latin typeface="+mj-lt"/>
              </a:rPr>
              <a:t> </a:t>
            </a:r>
            <a:r>
              <a:rPr lang="en-US" sz="6000" dirty="0" err="1" smtClean="0">
                <a:solidFill>
                  <a:schemeClr val="bg1"/>
                </a:solidFill>
                <a:latin typeface="+mj-lt"/>
              </a:rPr>
              <a:t>mãi</a:t>
            </a:r>
            <a:r>
              <a:rPr lang="en-US" sz="6000" dirty="0" smtClean="0">
                <a:solidFill>
                  <a:schemeClr val="bg1"/>
                </a:solidFill>
                <a:latin typeface="+mj-lt"/>
              </a:rPr>
              <a:t>, </a:t>
            </a:r>
            <a:r>
              <a:rPr lang="en-US" sz="6000" dirty="0" err="1" smtClean="0">
                <a:solidFill>
                  <a:schemeClr val="bg1"/>
                </a:solidFill>
                <a:latin typeface="+mj-lt"/>
              </a:rPr>
              <a:t>đoàn</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hướng</a:t>
            </a:r>
            <a:r>
              <a:rPr lang="en-US" sz="6000" dirty="0" smtClean="0">
                <a:solidFill>
                  <a:schemeClr val="bg1"/>
                </a:solidFill>
                <a:latin typeface="+mj-lt"/>
              </a:rPr>
              <a:t> </a:t>
            </a:r>
            <a:r>
              <a:rPr lang="en-US" sz="6000" dirty="0" err="1" smtClean="0">
                <a:solidFill>
                  <a:schemeClr val="bg1"/>
                </a:solidFill>
                <a:latin typeface="+mj-lt"/>
              </a:rPr>
              <a:t>lên</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 </a:t>
            </a:r>
            <a:r>
              <a:rPr lang="en-US" sz="6000" dirty="0" err="1" smtClean="0">
                <a:solidFill>
                  <a:schemeClr val="bg1"/>
                </a:solidFill>
                <a:latin typeface="+mj-lt"/>
              </a:rPr>
              <a:t>Lạy</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Trời</a:t>
            </a:r>
            <a:r>
              <a:rPr lang="en-US" sz="6000" dirty="0" smtClean="0">
                <a:solidFill>
                  <a:schemeClr val="bg1"/>
                </a:solidFill>
                <a:latin typeface="+mj-lt"/>
              </a:rPr>
              <a:t> </a:t>
            </a:r>
            <a:r>
              <a:rPr lang="en-US" sz="6000" dirty="0" err="1" smtClean="0">
                <a:solidFill>
                  <a:schemeClr val="bg1"/>
                </a:solidFill>
                <a:latin typeface="+mj-lt"/>
              </a:rPr>
              <a:t>vinh</a:t>
            </a:r>
            <a:r>
              <a:rPr lang="en-US" sz="6000" dirty="0" smtClean="0">
                <a:solidFill>
                  <a:schemeClr val="bg1"/>
                </a:solidFill>
                <a:latin typeface="+mj-lt"/>
              </a:rPr>
              <a:t> </a:t>
            </a:r>
            <a:r>
              <a:rPr lang="en-US" sz="6000" dirty="0" err="1" smtClean="0">
                <a:solidFill>
                  <a:schemeClr val="bg1"/>
                </a:solidFill>
                <a:latin typeface="+mj-lt"/>
              </a:rPr>
              <a:t>quang</a:t>
            </a:r>
            <a:r>
              <a:rPr lang="en-US" sz="6000" dirty="0" smtClean="0">
                <a:solidFill>
                  <a:schemeClr val="bg1"/>
                </a:solidFill>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a:t>
            </a:r>
            <a:r>
              <a:rPr lang="en-US" sz="6000" dirty="0" err="1" smtClean="0">
                <a:solidFill>
                  <a:schemeClr val="bg1"/>
                </a:solidFill>
                <a:latin typeface="+mj-lt"/>
              </a:rPr>
              <a:t>đến</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van </a:t>
            </a:r>
            <a:r>
              <a:rPr lang="en-US" sz="6000" dirty="0" err="1" smtClean="0">
                <a:solidFill>
                  <a:schemeClr val="bg1"/>
                </a:solidFill>
                <a:latin typeface="+mj-lt"/>
              </a:rPr>
              <a:t>nài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492584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sp>
        <p:nvSpPr>
          <p:cNvPr id="4" name="Rectangle 3"/>
          <p:cNvSpPr/>
          <p:nvPr/>
        </p:nvSpPr>
        <p:spPr>
          <a:xfrm>
            <a:off x="3810000" y="2570911"/>
            <a:ext cx="5181600" cy="1323439"/>
          </a:xfrm>
          <a:prstGeom prst="rect">
            <a:avLst/>
          </a:prstGeom>
        </p:spPr>
        <p:txBody>
          <a:bodyPr wrap="square">
            <a:spAutoFit/>
          </a:bodyPr>
          <a:lstStyle/>
          <a:p>
            <a:pPr algn="ctr"/>
            <a:r>
              <a:rPr lang="en-US" sz="4000" b="1" i="1" dirty="0" err="1" smtClean="0">
                <a:solidFill>
                  <a:srgbClr val="FFFF00"/>
                </a:solidFill>
              </a:rPr>
              <a:t>Xin</a:t>
            </a:r>
            <a:r>
              <a:rPr lang="en-US" sz="4000" b="1" i="1" dirty="0" smtClean="0">
                <a:solidFill>
                  <a:srgbClr val="FFFF00"/>
                </a:solidFill>
              </a:rPr>
              <a:t> </a:t>
            </a:r>
            <a:r>
              <a:rPr lang="en-US" sz="4000" b="1" i="1" dirty="0" err="1" smtClean="0">
                <a:solidFill>
                  <a:srgbClr val="FFFF00"/>
                </a:solidFill>
              </a:rPr>
              <a:t>Dâng</a:t>
            </a:r>
            <a:r>
              <a:rPr lang="en-US" sz="4000" b="1" i="1" dirty="0" smtClean="0">
                <a:solidFill>
                  <a:srgbClr val="FFFF00"/>
                </a:solidFill>
              </a:rPr>
              <a:t> (2)</a:t>
            </a:r>
          </a:p>
          <a:p>
            <a:pPr algn="ctr"/>
            <a:r>
              <a:rPr lang="en-US" sz="4000" b="1" i="1" dirty="0" err="1" smtClean="0">
                <a:solidFill>
                  <a:schemeClr val="bg1"/>
                </a:solidFill>
              </a:rPr>
              <a:t>Ân</a:t>
            </a:r>
            <a:r>
              <a:rPr lang="en-US" sz="4000" b="1" i="1" dirty="0" smtClean="0">
                <a:solidFill>
                  <a:schemeClr val="bg1"/>
                </a:solidFill>
              </a:rPr>
              <a:t> </a:t>
            </a:r>
            <a:r>
              <a:rPr lang="en-US" sz="4000" b="1" i="1" dirty="0" err="1" smtClean="0">
                <a:solidFill>
                  <a:schemeClr val="bg1"/>
                </a:solidFill>
              </a:rPr>
              <a:t>Đức</a:t>
            </a:r>
            <a:endParaRPr lang="en-US" sz="4000" b="1" i="1" dirty="0">
              <a:solidFill>
                <a:schemeClr val="bg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Rectangle 5"/>
          <p:cNvSpPr/>
          <p:nvPr/>
        </p:nvSpPr>
        <p:spPr>
          <a:xfrm>
            <a:off x="4419600" y="2038350"/>
            <a:ext cx="3116559" cy="1323439"/>
          </a:xfrm>
          <a:prstGeom prst="rect">
            <a:avLst/>
          </a:prstGeom>
        </p:spPr>
        <p:txBody>
          <a:bodyPr wrap="none">
            <a:spAutoFit/>
          </a:bodyPr>
          <a:lstStyle/>
          <a:p>
            <a:pPr algn="ctr"/>
            <a:r>
              <a:rPr lang="en-US" sz="4000" smtClean="0">
                <a:solidFill>
                  <a:srgbClr val="FFFF00"/>
                </a:solidFill>
              </a:rPr>
              <a:t>Xin Dâng ( 2 )</a:t>
            </a:r>
          </a:p>
          <a:p>
            <a:pPr algn="ctr"/>
            <a:r>
              <a:rPr lang="en-US" sz="4000" i="1" smtClean="0">
                <a:solidFill>
                  <a:schemeClr val="bg1"/>
                </a:solidFill>
              </a:rPr>
              <a:t>Ân Đức</a:t>
            </a:r>
            <a:endParaRPr lang="en-US" sz="4000" i="1">
              <a:solidFill>
                <a:schemeClr val="bg1"/>
              </a:solidFill>
            </a:endParaRPr>
          </a:p>
        </p:txBody>
      </p:sp>
    </p:spTree>
    <p:extLst>
      <p:ext uri="{BB962C8B-B14F-4D97-AF65-F5344CB8AC3E}">
        <p14:creationId xmlns:p14="http://schemas.microsoft.com/office/powerpoint/2010/main" val="12358554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a:solidFill>
                  <a:srgbClr val="FFFF00"/>
                </a:solidFill>
                <a:effectLst/>
              </a:rPr>
              <a:t>Tk1:</a:t>
            </a:r>
            <a:r>
              <a:rPr lang="en-US" sz="5500" b="0" dirty="0">
                <a:solidFill>
                  <a:schemeClr val="bg1"/>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xót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dĩ</a:t>
            </a:r>
            <a:r>
              <a:rPr lang="en-US" sz="5500" dirty="0" smtClean="0">
                <a:solidFill>
                  <a:schemeClr val="bg1"/>
                </a:solidFill>
              </a:rPr>
              <a:t> </a:t>
            </a:r>
            <a:r>
              <a:rPr lang="en-US" sz="5500" dirty="0" err="1" smtClean="0">
                <a:solidFill>
                  <a:schemeClr val="bg1"/>
                </a:solidFill>
              </a:rPr>
              <a:t>vãng</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con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a:t>
            </a:r>
            <a:r>
              <a:rPr lang="en-US" sz="5500" dirty="0" err="1" smtClean="0">
                <a:solidFill>
                  <a:schemeClr val="bg1"/>
                </a:solidFill>
              </a:rPr>
              <a:t>lỗi</a:t>
            </a:r>
            <a:r>
              <a:rPr lang="en-US" sz="5500" dirty="0" smtClean="0">
                <a:solidFill>
                  <a:schemeClr val="bg1"/>
                </a:solidFill>
              </a:rPr>
              <a:t> </a:t>
            </a:r>
            <a:r>
              <a:rPr lang="en-US" sz="5500" dirty="0" err="1" smtClean="0">
                <a:solidFill>
                  <a:schemeClr val="bg1"/>
                </a:solidFill>
              </a:rPr>
              <a:t>lầm</a:t>
            </a:r>
            <a:r>
              <a:rPr lang="en-US" sz="5500" dirty="0">
                <a:solidFill>
                  <a:schemeClr val="bg1"/>
                </a:solidFill>
              </a:rPr>
              <a:t>. </a:t>
            </a:r>
            <a:r>
              <a:rPr lang="en-US" sz="5500" dirty="0" err="1">
                <a:solidFill>
                  <a:schemeClr val="bg1"/>
                </a:solidFill>
              </a:rPr>
              <a:t>Xin</a:t>
            </a:r>
            <a:r>
              <a:rPr lang="en-US" sz="5500" dirty="0">
                <a:solidFill>
                  <a:schemeClr val="bg1"/>
                </a:solidFill>
              </a:rPr>
              <a:t> </a:t>
            </a:r>
            <a:r>
              <a:rPr lang="en-US" sz="5500" dirty="0" err="1">
                <a:solidFill>
                  <a:schemeClr val="bg1"/>
                </a:solidFill>
              </a:rPr>
              <a:t>dâng</a:t>
            </a:r>
            <a:r>
              <a:rPr lang="en-US" sz="5500" dirty="0">
                <a:solidFill>
                  <a:schemeClr val="bg1"/>
                </a:solidFill>
              </a:rPr>
              <a:t> </a:t>
            </a:r>
            <a:r>
              <a:rPr lang="en-US" sz="5500" dirty="0" err="1">
                <a:solidFill>
                  <a:schemeClr val="bg1"/>
                </a:solidFill>
              </a:rPr>
              <a:t>cho</a:t>
            </a:r>
            <a:r>
              <a:rPr lang="en-US" sz="5500" dirty="0">
                <a:solidFill>
                  <a:schemeClr val="bg1"/>
                </a:solidFill>
              </a:rPr>
              <a:t> </a:t>
            </a:r>
            <a:r>
              <a:rPr lang="en-US" sz="5500" dirty="0" err="1">
                <a:solidFill>
                  <a:schemeClr val="bg1"/>
                </a:solidFill>
              </a:rPr>
              <a:t>tình</a:t>
            </a:r>
            <a:r>
              <a:rPr lang="en-US" sz="5500" dirty="0">
                <a:solidFill>
                  <a:schemeClr val="bg1"/>
                </a:solidFill>
              </a:rPr>
              <a:t> Cha </a:t>
            </a:r>
            <a:r>
              <a:rPr lang="en-US" sz="5500" dirty="0" err="1">
                <a:solidFill>
                  <a:schemeClr val="bg1"/>
                </a:solidFill>
              </a:rPr>
              <a:t>ưu</a:t>
            </a:r>
            <a:r>
              <a:rPr lang="en-US" sz="5500" dirty="0">
                <a:solidFill>
                  <a:schemeClr val="bg1"/>
                </a:solidFill>
              </a:rPr>
              <a:t> </a:t>
            </a:r>
            <a:r>
              <a:rPr lang="en-US" sz="5500" dirty="0" err="1">
                <a:solidFill>
                  <a:schemeClr val="bg1"/>
                </a:solidFill>
              </a:rPr>
              <a:t>ái</a:t>
            </a:r>
            <a:r>
              <a:rPr lang="en-US" sz="5500" dirty="0">
                <a:solidFill>
                  <a:schemeClr val="bg1"/>
                </a:solidFill>
              </a:rPr>
              <a:t> </a:t>
            </a:r>
            <a:r>
              <a:rPr lang="en-US" sz="5500" dirty="0" err="1">
                <a:solidFill>
                  <a:schemeClr val="bg1"/>
                </a:solidFill>
              </a:rPr>
              <a:t>tương</a:t>
            </a:r>
            <a:r>
              <a:rPr lang="en-US" sz="5500" dirty="0">
                <a:solidFill>
                  <a:schemeClr val="bg1"/>
                </a:solidFill>
              </a:rPr>
              <a:t> </a:t>
            </a:r>
            <a:r>
              <a:rPr lang="en-US" sz="5500" dirty="0" err="1">
                <a:solidFill>
                  <a:schemeClr val="bg1"/>
                </a:solidFill>
              </a:rPr>
              <a:t>lai</a:t>
            </a:r>
            <a:r>
              <a:rPr lang="en-US" sz="5500" dirty="0">
                <a:solidFill>
                  <a:schemeClr val="bg1"/>
                </a:solidFill>
              </a:rPr>
              <a:t> </a:t>
            </a:r>
            <a:r>
              <a:rPr lang="en-US" sz="5500" dirty="0" err="1">
                <a:solidFill>
                  <a:schemeClr val="bg1"/>
                </a:solidFill>
              </a:rPr>
              <a:t>đời</a:t>
            </a:r>
            <a:r>
              <a:rPr lang="en-US" sz="5500" dirty="0">
                <a:solidFill>
                  <a:schemeClr val="bg1"/>
                </a:solidFill>
              </a:rPr>
              <a:t> con </a:t>
            </a:r>
            <a:r>
              <a:rPr lang="en-US" sz="5500" dirty="0" err="1">
                <a:solidFill>
                  <a:schemeClr val="bg1"/>
                </a:solidFill>
              </a:rPr>
              <a:t>xin</a:t>
            </a:r>
            <a:r>
              <a:rPr lang="en-US" sz="5500" dirty="0">
                <a:solidFill>
                  <a:schemeClr val="bg1"/>
                </a:solidFill>
              </a:rPr>
              <a:t> an </a:t>
            </a:r>
            <a:r>
              <a:rPr lang="en-US" sz="5500" dirty="0" err="1">
                <a:solidFill>
                  <a:schemeClr val="bg1"/>
                </a:solidFill>
              </a:rPr>
              <a:t>bài</a:t>
            </a:r>
            <a:r>
              <a:rPr lang="en-US" sz="5500" dirty="0">
                <a:solidFill>
                  <a:schemeClr val="bg1"/>
                </a:solidFill>
              </a:rPr>
              <a:t> </a:t>
            </a:r>
            <a:r>
              <a:rPr lang="en-US" sz="5500" dirty="0" err="1">
                <a:solidFill>
                  <a:schemeClr val="bg1"/>
                </a:solidFill>
              </a:rPr>
              <a:t>đỡ</a:t>
            </a:r>
            <a:r>
              <a:rPr lang="en-US" sz="5500" dirty="0">
                <a:solidFill>
                  <a:schemeClr val="bg1"/>
                </a:solidFill>
              </a:rPr>
              <a:t> </a:t>
            </a:r>
            <a:r>
              <a:rPr lang="en-US" sz="5500" dirty="0" err="1">
                <a:solidFill>
                  <a:schemeClr val="bg1"/>
                </a:solidFill>
              </a:rPr>
              <a:t>nâng</a:t>
            </a:r>
            <a:r>
              <a:rPr lang="en-US" sz="5500" dirty="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a:solidFill>
                  <a:schemeClr val="bg1"/>
                </a:solidFill>
              </a:rPr>
              <a:t>Xin</a:t>
            </a:r>
            <a:r>
              <a:rPr lang="en-US" sz="5500" dirty="0">
                <a:solidFill>
                  <a:schemeClr val="bg1"/>
                </a:solidFill>
              </a:rPr>
              <a:t> </a:t>
            </a:r>
            <a:r>
              <a:rPr lang="en-US" sz="5500" dirty="0" err="1">
                <a:solidFill>
                  <a:schemeClr val="bg1"/>
                </a:solidFill>
              </a:rPr>
              <a:t>dâng</a:t>
            </a:r>
            <a:r>
              <a:rPr lang="en-US" sz="5500" dirty="0">
                <a:solidFill>
                  <a:schemeClr val="bg1"/>
                </a:solidFill>
              </a:rPr>
              <a:t> </a:t>
            </a:r>
            <a:r>
              <a:rPr lang="en-US" sz="5500" dirty="0" err="1" smtClean="0">
                <a:solidFill>
                  <a:schemeClr val="bg1"/>
                </a:solidFill>
              </a:rPr>
              <a:t>lên</a:t>
            </a:r>
            <a:r>
              <a:rPr lang="en-US" sz="5500" dirty="0" smtClean="0">
                <a:solidFill>
                  <a:schemeClr val="bg1"/>
                </a:solidFill>
              </a:rPr>
              <a:t> Cha </a:t>
            </a:r>
            <a:r>
              <a:rPr lang="en-US" sz="5500" dirty="0" err="1" smtClean="0">
                <a:solidFill>
                  <a:schemeClr val="bg1"/>
                </a:solidFill>
              </a:rPr>
              <a:t>giây</a:t>
            </a:r>
            <a:r>
              <a:rPr lang="en-US" sz="5500" dirty="0" smtClean="0">
                <a:solidFill>
                  <a:schemeClr val="bg1"/>
                </a:solidFill>
              </a:rPr>
              <a:t> </a:t>
            </a:r>
            <a:r>
              <a:rPr lang="en-US" sz="5500" dirty="0" err="1" smtClean="0">
                <a:solidFill>
                  <a:schemeClr val="bg1"/>
                </a:solidFill>
              </a:rPr>
              <a:t>phút</a:t>
            </a:r>
            <a:r>
              <a:rPr lang="en-US" sz="5500" dirty="0" smtClean="0">
                <a:solidFill>
                  <a:schemeClr val="bg1"/>
                </a:solidFill>
              </a:rPr>
              <a:t> </a:t>
            </a:r>
            <a:r>
              <a:rPr lang="en-US" sz="5500" dirty="0" err="1" smtClean="0">
                <a:solidFill>
                  <a:schemeClr val="bg1"/>
                </a:solidFill>
              </a:rPr>
              <a:t>này</a:t>
            </a:r>
            <a:r>
              <a:rPr lang="en-US" sz="5500" dirty="0" smtClean="0">
                <a:solidFill>
                  <a:schemeClr val="bg1"/>
                </a:solidFill>
              </a:rPr>
              <a:t>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mến</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mến</a:t>
            </a:r>
            <a:r>
              <a:rPr lang="en-US" sz="5500" dirty="0" smtClean="0">
                <a:solidFill>
                  <a:schemeClr val="bg1"/>
                </a:solidFill>
              </a:rPr>
              <a:t> </a:t>
            </a:r>
            <a:r>
              <a:rPr lang="en-US" sz="5500" dirty="0" err="1" smtClean="0">
                <a:solidFill>
                  <a:schemeClr val="bg1"/>
                </a:solidFill>
              </a:rPr>
              <a:t>mà</a:t>
            </a:r>
            <a:r>
              <a:rPr lang="en-US" sz="5500" dirty="0" smtClean="0">
                <a:solidFill>
                  <a:schemeClr val="bg1"/>
                </a:solidFill>
              </a:rPr>
              <a:t> </a:t>
            </a:r>
            <a:r>
              <a:rPr lang="en-US" sz="5500" dirty="0" err="1" smtClean="0">
                <a:solidFill>
                  <a:schemeClr val="bg1"/>
                </a:solidFill>
              </a:rPr>
              <a:t>thôi</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Cha </a:t>
            </a:r>
            <a:r>
              <a:rPr lang="en-US" sz="5500" dirty="0" err="1" smtClean="0">
                <a:solidFill>
                  <a:schemeClr val="bg1"/>
                </a:solidFill>
              </a:rPr>
              <a:t>trót</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để</a:t>
            </a:r>
            <a:r>
              <a:rPr lang="en-US" sz="5500" dirty="0" smtClean="0">
                <a:solidFill>
                  <a:schemeClr val="bg1"/>
                </a:solidFill>
              </a:rPr>
              <a:t> </a:t>
            </a:r>
            <a:r>
              <a:rPr lang="en-US" sz="5500" dirty="0" err="1" smtClean="0">
                <a:solidFill>
                  <a:schemeClr val="bg1"/>
                </a:solidFill>
              </a:rPr>
              <a:t>nên</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a:t>
            </a:r>
            <a:r>
              <a:rPr lang="en-US" sz="5500" dirty="0" err="1" smtClean="0">
                <a:solidFill>
                  <a:schemeClr val="bg1"/>
                </a:solidFill>
              </a:rPr>
              <a:t>lễ</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nên</a:t>
            </a:r>
            <a:r>
              <a:rPr lang="en-US" sz="5500" dirty="0" smtClean="0">
                <a:solidFill>
                  <a:schemeClr val="bg1"/>
                </a:solidFill>
              </a:rPr>
              <a:t> </a:t>
            </a:r>
            <a:r>
              <a:rPr lang="en-US" sz="5500" dirty="0" err="1" smtClean="0">
                <a:solidFill>
                  <a:schemeClr val="bg1"/>
                </a:solidFill>
              </a:rPr>
              <a:t>khúc</a:t>
            </a:r>
            <a:r>
              <a:rPr lang="en-US" sz="5500" dirty="0" smtClean="0">
                <a:solidFill>
                  <a:schemeClr val="bg1"/>
                </a:solidFill>
              </a:rPr>
              <a:t> </a:t>
            </a:r>
            <a:r>
              <a:rPr lang="en-US" sz="5500" dirty="0" err="1" smtClean="0">
                <a:solidFill>
                  <a:schemeClr val="bg1"/>
                </a:solidFill>
              </a:rPr>
              <a:t>ngợi</a:t>
            </a:r>
            <a:r>
              <a:rPr lang="en-US" sz="5500" dirty="0" smtClean="0">
                <a:solidFill>
                  <a:schemeClr val="bg1"/>
                </a:solidFill>
              </a:rPr>
              <a:t> ca.</a:t>
            </a:r>
            <a:endParaRPr lang="en-US" sz="5500" b="0" dirty="0">
              <a:solidFill>
                <a:schemeClr val="bg1"/>
              </a:solidFill>
              <a:effectLst/>
            </a:endParaRPr>
          </a:p>
        </p:txBody>
      </p:sp>
    </p:spTree>
    <p:extLst>
      <p:ext uri="{BB962C8B-B14F-4D97-AF65-F5344CB8AC3E}">
        <p14:creationId xmlns:p14="http://schemas.microsoft.com/office/powerpoint/2010/main" val="20146969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20000"/>
              </a:lnSpc>
            </a:pPr>
            <a:r>
              <a:rPr lang="en-US" sz="5500" b="0" u="sng" dirty="0" smtClean="0">
                <a:solidFill>
                  <a:srgbClr val="FFFF00"/>
                </a:solidFill>
                <a:effectLst/>
              </a:rPr>
              <a:t>Tk2:</a:t>
            </a:r>
            <a:r>
              <a:rPr lang="en-US" sz="5500" b="0" dirty="0" smtClean="0">
                <a:solidFill>
                  <a:schemeClr val="bg1"/>
                </a:solidFill>
                <a:effectLst/>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bao</a:t>
            </a:r>
            <a:r>
              <a:rPr lang="en-US" sz="5500" dirty="0" smtClean="0">
                <a:solidFill>
                  <a:schemeClr val="bg1"/>
                </a:solidFill>
              </a:rPr>
              <a:t> </a:t>
            </a:r>
            <a:r>
              <a:rPr lang="en-US" sz="5500" dirty="0" err="1" smtClean="0">
                <a:solidFill>
                  <a:schemeClr val="bg1"/>
                </a:solidFill>
              </a:rPr>
              <a:t>niềm</a:t>
            </a:r>
            <a:r>
              <a:rPr lang="en-US" sz="5500" dirty="0" smtClean="0">
                <a:solidFill>
                  <a:schemeClr val="bg1"/>
                </a:solidFill>
              </a:rPr>
              <a:t> </a:t>
            </a:r>
            <a:r>
              <a:rPr lang="en-US" sz="5500" dirty="0" err="1" smtClean="0">
                <a:solidFill>
                  <a:schemeClr val="bg1"/>
                </a:solidFill>
              </a:rPr>
              <a:t>vui</a:t>
            </a:r>
            <a:r>
              <a:rPr lang="en-US" sz="5500" dirty="0" smtClean="0">
                <a:solidFill>
                  <a:schemeClr val="bg1"/>
                </a:solidFill>
              </a:rPr>
              <a:t> </a:t>
            </a:r>
            <a:r>
              <a:rPr lang="en-US" sz="5500" dirty="0" err="1" smtClean="0">
                <a:solidFill>
                  <a:schemeClr val="bg1"/>
                </a:solidFill>
              </a:rPr>
              <a:t>nỗi</a:t>
            </a:r>
            <a:r>
              <a:rPr lang="en-US" sz="5500" dirty="0" smtClean="0">
                <a:solidFill>
                  <a:schemeClr val="bg1"/>
                </a:solidFill>
              </a:rPr>
              <a:t> </a:t>
            </a:r>
            <a:r>
              <a:rPr lang="en-US" sz="5500" dirty="0" err="1" smtClean="0">
                <a:solidFill>
                  <a:schemeClr val="bg1"/>
                </a:solidFill>
              </a:rPr>
              <a:t>khó</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trần</a:t>
            </a:r>
            <a:r>
              <a:rPr lang="en-US" sz="5500" dirty="0" smtClean="0">
                <a:solidFill>
                  <a:schemeClr val="bg1"/>
                </a:solidFill>
              </a:rPr>
              <a:t> </a:t>
            </a:r>
            <a:r>
              <a:rPr lang="en-US" sz="5500" dirty="0" err="1" smtClean="0">
                <a:solidFill>
                  <a:schemeClr val="bg1"/>
                </a:solidFill>
              </a:rPr>
              <a:t>gian</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chết</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mỗi</a:t>
            </a:r>
            <a:r>
              <a:rPr lang="en-US" sz="5500" dirty="0" smtClean="0">
                <a:solidFill>
                  <a:schemeClr val="bg1"/>
                </a:solidFill>
              </a:rPr>
              <a:t> </a:t>
            </a:r>
            <a:r>
              <a:rPr lang="en-US" sz="5500" dirty="0" err="1" smtClean="0">
                <a:solidFill>
                  <a:schemeClr val="bg1"/>
                </a:solidFill>
              </a:rPr>
              <a:t>ngày</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khổ</a:t>
            </a:r>
            <a:r>
              <a:rPr lang="en-US" sz="5500" dirty="0" smtClean="0">
                <a:solidFill>
                  <a:schemeClr val="bg1"/>
                </a:solidFill>
              </a:rPr>
              <a:t> </a:t>
            </a:r>
            <a:r>
              <a:rPr lang="en-US" sz="5500" dirty="0" err="1" smtClean="0">
                <a:solidFill>
                  <a:schemeClr val="bg1"/>
                </a:solidFill>
              </a:rPr>
              <a:t>đau</a:t>
            </a:r>
            <a:r>
              <a:rPr lang="en-US" sz="5500" dirty="0" smtClean="0">
                <a:solidFill>
                  <a:schemeClr val="bg1"/>
                </a:solidFill>
              </a:rPr>
              <a:t> </a:t>
            </a:r>
            <a:r>
              <a:rPr lang="en-US" sz="5500" dirty="0" err="1" smtClean="0">
                <a:solidFill>
                  <a:schemeClr val="bg1"/>
                </a:solidFill>
              </a:rPr>
              <a:t>Thánh</a:t>
            </a:r>
            <a:r>
              <a:rPr lang="en-US" sz="5500" dirty="0" smtClean="0">
                <a:solidFill>
                  <a:schemeClr val="bg1"/>
                </a:solidFill>
              </a:rPr>
              <a:t> </a:t>
            </a:r>
            <a:r>
              <a:rPr lang="en-US" sz="5500" dirty="0" err="1" smtClean="0">
                <a:solidFill>
                  <a:schemeClr val="bg1"/>
                </a:solidFill>
              </a:rPr>
              <a:t>Giá</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con </a:t>
            </a:r>
            <a:r>
              <a:rPr lang="en-US" sz="5500" dirty="0" err="1" smtClean="0">
                <a:solidFill>
                  <a:schemeClr val="bg1"/>
                </a:solidFill>
              </a:rPr>
              <a:t>nguyện</a:t>
            </a:r>
            <a:r>
              <a:rPr lang="en-US" sz="5500" dirty="0" smtClean="0">
                <a:solidFill>
                  <a:schemeClr val="bg1"/>
                </a:solidFill>
              </a:rPr>
              <a:t> </a:t>
            </a:r>
            <a:r>
              <a:rPr lang="en-US" sz="5500" dirty="0" err="1" smtClean="0">
                <a:solidFill>
                  <a:schemeClr val="bg1"/>
                </a:solidFill>
              </a:rPr>
              <a:t>thánh</a:t>
            </a:r>
            <a:r>
              <a:rPr lang="en-US" sz="5500" dirty="0" smtClean="0">
                <a:solidFill>
                  <a:schemeClr val="bg1"/>
                </a:solidFill>
              </a:rPr>
              <a:t> </a:t>
            </a:r>
            <a:r>
              <a:rPr lang="en-US" sz="5500" dirty="0" err="1" smtClean="0">
                <a:solidFill>
                  <a:schemeClr val="bg1"/>
                </a:solidFill>
              </a:rPr>
              <a:t>hiến</a:t>
            </a:r>
            <a:r>
              <a:rPr lang="en-US" sz="5500" dirty="0" smtClean="0">
                <a:solidFill>
                  <a:schemeClr val="bg1"/>
                </a:solidFill>
              </a:rPr>
              <a:t> </a:t>
            </a:r>
            <a:r>
              <a:rPr lang="en-US" sz="5500" dirty="0" err="1" smtClean="0">
                <a:solidFill>
                  <a:schemeClr val="bg1"/>
                </a:solidFill>
              </a:rPr>
              <a:t>nên</a:t>
            </a:r>
            <a:r>
              <a:rPr lang="en-US" sz="5500" dirty="0" smtClean="0">
                <a:solidFill>
                  <a:schemeClr val="bg1"/>
                </a:solidFill>
              </a:rPr>
              <a:t> </a:t>
            </a:r>
            <a:r>
              <a:rPr lang="en-US" sz="5500" dirty="0" err="1" smtClean="0">
                <a:solidFill>
                  <a:schemeClr val="bg1"/>
                </a:solidFill>
              </a:rPr>
              <a:t>lễ</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a:t>
            </a:r>
            <a:endParaRPr lang="en-US" sz="5500" b="0" dirty="0">
              <a:solidFill>
                <a:schemeClr val="bg1"/>
              </a:solidFill>
              <a:effectLst/>
            </a:endParaRPr>
          </a:p>
        </p:txBody>
      </p:sp>
    </p:spTree>
    <p:extLst>
      <p:ext uri="{BB962C8B-B14F-4D97-AF65-F5344CB8AC3E}">
        <p14:creationId xmlns:p14="http://schemas.microsoft.com/office/powerpoint/2010/main" val="3677368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20000"/>
              </a:lnSpc>
            </a:pPr>
            <a:r>
              <a:rPr lang="en-US" sz="5500" b="0" u="sng" dirty="0" smtClean="0">
                <a:solidFill>
                  <a:srgbClr val="FFFF00"/>
                </a:solidFill>
                <a:effectLst/>
              </a:rPr>
              <a:t>**:</a:t>
            </a:r>
            <a:r>
              <a:rPr lang="en-US" sz="5500" b="0" dirty="0" smtClean="0">
                <a:solidFill>
                  <a:schemeClr val="bg1"/>
                </a:solidFill>
                <a:effectLst/>
              </a:rPr>
              <a:t> </a:t>
            </a:r>
            <a:r>
              <a:rPr lang="en-US" sz="5500" dirty="0" err="1">
                <a:solidFill>
                  <a:schemeClr val="bg1"/>
                </a:solidFill>
              </a:rPr>
              <a:t>Xin</a:t>
            </a:r>
            <a:r>
              <a:rPr lang="en-US" sz="5500" dirty="0">
                <a:solidFill>
                  <a:schemeClr val="bg1"/>
                </a:solidFill>
              </a:rPr>
              <a:t> </a:t>
            </a:r>
            <a:r>
              <a:rPr lang="en-US" sz="5500" dirty="0" err="1">
                <a:solidFill>
                  <a:schemeClr val="bg1"/>
                </a:solidFill>
              </a:rPr>
              <a:t>dâng</a:t>
            </a:r>
            <a:r>
              <a:rPr lang="en-US" sz="5500" dirty="0">
                <a:solidFill>
                  <a:schemeClr val="bg1"/>
                </a:solidFill>
              </a:rPr>
              <a:t> </a:t>
            </a:r>
            <a:r>
              <a:rPr lang="en-US" sz="5500" dirty="0" err="1" smtClean="0">
                <a:solidFill>
                  <a:schemeClr val="bg1"/>
                </a:solidFill>
              </a:rPr>
              <a:t>lên</a:t>
            </a:r>
            <a:r>
              <a:rPr lang="en-US" sz="5500" dirty="0" smtClean="0">
                <a:solidFill>
                  <a:schemeClr val="bg1"/>
                </a:solidFill>
              </a:rPr>
              <a:t> Cha </a:t>
            </a:r>
            <a:r>
              <a:rPr lang="en-US" sz="5500" dirty="0" err="1" smtClean="0">
                <a:solidFill>
                  <a:schemeClr val="bg1"/>
                </a:solidFill>
              </a:rPr>
              <a:t>của</a:t>
            </a:r>
            <a:r>
              <a:rPr lang="en-US" sz="5500" dirty="0" smtClean="0">
                <a:solidFill>
                  <a:schemeClr val="bg1"/>
                </a:solidFill>
              </a:rPr>
              <a:t> </a:t>
            </a:r>
            <a:r>
              <a:rPr lang="en-US" sz="5500" dirty="0" err="1" smtClean="0">
                <a:solidFill>
                  <a:schemeClr val="bg1"/>
                </a:solidFill>
              </a:rPr>
              <a:t>lễ</a:t>
            </a:r>
            <a:r>
              <a:rPr lang="en-US" sz="5500" dirty="0" smtClean="0">
                <a:solidFill>
                  <a:schemeClr val="bg1"/>
                </a:solidFill>
              </a:rPr>
              <a:t> </a:t>
            </a:r>
            <a:r>
              <a:rPr lang="en-US" sz="5500" dirty="0" err="1" smtClean="0">
                <a:solidFill>
                  <a:schemeClr val="bg1"/>
                </a:solidFill>
              </a:rPr>
              <a:t>này</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hoa</a:t>
            </a:r>
            <a:r>
              <a:rPr lang="en-US" sz="5500" dirty="0" smtClean="0">
                <a:solidFill>
                  <a:schemeClr val="bg1"/>
                </a:solidFill>
              </a:rPr>
              <a:t> </a:t>
            </a:r>
            <a:r>
              <a:rPr lang="en-US" sz="5500" dirty="0" err="1" smtClean="0">
                <a:solidFill>
                  <a:schemeClr val="bg1"/>
                </a:solidFill>
              </a:rPr>
              <a:t>thơm</a:t>
            </a:r>
            <a:r>
              <a:rPr lang="en-US" sz="5500" dirty="0" smtClean="0">
                <a:solidFill>
                  <a:schemeClr val="bg1"/>
                </a:solidFill>
              </a:rPr>
              <a:t> </a:t>
            </a:r>
            <a:r>
              <a:rPr lang="en-US" sz="5500" dirty="0" err="1" smtClean="0">
                <a:solidFill>
                  <a:schemeClr val="bg1"/>
                </a:solidFill>
              </a:rPr>
              <a:t>trái</a:t>
            </a:r>
            <a:r>
              <a:rPr lang="en-US" sz="5500" dirty="0" smtClean="0">
                <a:solidFill>
                  <a:schemeClr val="bg1"/>
                </a:solidFill>
              </a:rPr>
              <a:t> </a:t>
            </a:r>
            <a:r>
              <a:rPr lang="en-US" sz="5500" dirty="0" err="1" smtClean="0">
                <a:solidFill>
                  <a:schemeClr val="bg1"/>
                </a:solidFill>
              </a:rPr>
              <a:t>lành</a:t>
            </a:r>
            <a:r>
              <a:rPr lang="en-US" sz="5500" dirty="0" smtClean="0">
                <a:solidFill>
                  <a:schemeClr val="bg1"/>
                </a:solidFill>
              </a:rPr>
              <a:t> </a:t>
            </a:r>
            <a:r>
              <a:rPr lang="en-US" sz="5500" dirty="0" err="1" smtClean="0">
                <a:solidFill>
                  <a:schemeClr val="bg1"/>
                </a:solidFill>
              </a:rPr>
              <a:t>chan</a:t>
            </a:r>
            <a:r>
              <a:rPr lang="en-US" sz="5500" dirty="0" smtClean="0">
                <a:solidFill>
                  <a:schemeClr val="bg1"/>
                </a:solidFill>
              </a:rPr>
              <a:t> </a:t>
            </a:r>
            <a:r>
              <a:rPr lang="en-US" sz="5500" dirty="0" err="1" smtClean="0">
                <a:solidFill>
                  <a:schemeClr val="bg1"/>
                </a:solidFill>
              </a:rPr>
              <a:t>chứa</a:t>
            </a:r>
            <a:r>
              <a:rPr lang="en-US" sz="5500" dirty="0" smtClean="0">
                <a:solidFill>
                  <a:schemeClr val="bg1"/>
                </a:solidFill>
              </a:rPr>
              <a:t> </a:t>
            </a:r>
            <a:r>
              <a:rPr lang="en-US" sz="5500" dirty="0" err="1" smtClean="0">
                <a:solidFill>
                  <a:schemeClr val="bg1"/>
                </a:solidFill>
              </a:rPr>
              <a:t>hồng</a:t>
            </a:r>
            <a:r>
              <a:rPr lang="en-US" sz="5500" dirty="0" smtClean="0">
                <a:solidFill>
                  <a:schemeClr val="bg1"/>
                </a:solidFill>
              </a:rPr>
              <a:t> </a:t>
            </a:r>
            <a:r>
              <a:rPr lang="en-US" sz="5500" dirty="0" err="1" smtClean="0">
                <a:solidFill>
                  <a:schemeClr val="bg1"/>
                </a:solidFill>
              </a:rPr>
              <a:t>ân</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dâng</a:t>
            </a:r>
            <a:r>
              <a:rPr lang="en-US" sz="5500" dirty="0" smtClean="0">
                <a:solidFill>
                  <a:schemeClr val="bg1"/>
                </a:solidFill>
              </a:rPr>
              <a:t> </a:t>
            </a:r>
            <a:r>
              <a:rPr lang="en-US" sz="5500" dirty="0" err="1" smtClean="0">
                <a:solidFill>
                  <a:schemeClr val="bg1"/>
                </a:solidFill>
              </a:rPr>
              <a:t>lên</a:t>
            </a:r>
            <a:r>
              <a:rPr lang="en-US" sz="5500" dirty="0" smtClean="0">
                <a:solidFill>
                  <a:schemeClr val="bg1"/>
                </a:solidFill>
              </a:rPr>
              <a:t> Cha </a:t>
            </a:r>
            <a:r>
              <a:rPr lang="en-US" sz="5500" dirty="0" err="1" smtClean="0">
                <a:solidFill>
                  <a:schemeClr val="bg1"/>
                </a:solidFill>
              </a:rPr>
              <a:t>mỗi</a:t>
            </a:r>
            <a:r>
              <a:rPr lang="en-US" sz="5500" dirty="0" smtClean="0">
                <a:solidFill>
                  <a:schemeClr val="bg1"/>
                </a:solidFill>
              </a:rPr>
              <a:t> </a:t>
            </a:r>
            <a:r>
              <a:rPr lang="en-US" sz="5500" dirty="0" err="1" smtClean="0">
                <a:solidFill>
                  <a:schemeClr val="bg1"/>
                </a:solidFill>
              </a:rPr>
              <a:t>cuộc</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hiệp</a:t>
            </a:r>
            <a:r>
              <a:rPr lang="en-US" sz="5500" dirty="0" smtClean="0">
                <a:solidFill>
                  <a:schemeClr val="bg1"/>
                </a:solidFill>
              </a:rPr>
              <a:t> </a:t>
            </a:r>
            <a:r>
              <a:rPr lang="en-US" sz="5500" dirty="0" err="1" smtClean="0">
                <a:solidFill>
                  <a:schemeClr val="bg1"/>
                </a:solidFill>
              </a:rPr>
              <a:t>thông</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mối</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duy</a:t>
            </a:r>
            <a:r>
              <a:rPr lang="en-US" sz="5500" dirty="0" smtClean="0">
                <a:solidFill>
                  <a:schemeClr val="bg1"/>
                </a:solidFill>
              </a:rPr>
              <a:t> </a:t>
            </a:r>
            <a:r>
              <a:rPr lang="en-US" sz="5500" dirty="0" err="1" smtClean="0">
                <a:solidFill>
                  <a:schemeClr val="bg1"/>
                </a:solidFill>
              </a:rPr>
              <a:t>nhất</a:t>
            </a:r>
            <a:r>
              <a:rPr lang="en-US" sz="5500" dirty="0" smtClean="0">
                <a:solidFill>
                  <a:schemeClr val="bg1"/>
                </a:solidFill>
              </a:rPr>
              <a:t> </a:t>
            </a:r>
            <a:r>
              <a:rPr lang="en-US" sz="5500" dirty="0" err="1" smtClean="0">
                <a:solidFill>
                  <a:schemeClr val="bg1"/>
                </a:solidFill>
              </a:rPr>
              <a:t>của</a:t>
            </a:r>
            <a:r>
              <a:rPr lang="en-US" sz="5500" dirty="0" smtClean="0">
                <a:solidFill>
                  <a:schemeClr val="bg1"/>
                </a:solidFill>
              </a:rPr>
              <a:t> Cha.</a:t>
            </a:r>
            <a:endParaRPr lang="en-US" sz="5500" b="0" dirty="0">
              <a:solidFill>
                <a:schemeClr val="bg1"/>
              </a:solidFill>
              <a:effectLst/>
            </a:endParaRPr>
          </a:p>
        </p:txBody>
      </p:sp>
    </p:spTree>
    <p:extLst>
      <p:ext uri="{BB962C8B-B14F-4D97-AF65-F5344CB8AC3E}">
        <p14:creationId xmlns:p14="http://schemas.microsoft.com/office/powerpoint/2010/main" val="37839275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049930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25848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6000" u="sng" dirty="0" err="1" smtClean="0">
                <a:solidFill>
                  <a:srgbClr val="FFFF00"/>
                </a:solidFill>
                <a:latin typeface="+mj-lt"/>
              </a:rPr>
              <a:t>Đk</a:t>
            </a:r>
            <a:r>
              <a:rPr lang="vi-VN" sz="6000" b="0" u="sng" dirty="0" smtClean="0">
                <a:solidFill>
                  <a:srgbClr val="FFFF00"/>
                </a:solidFill>
                <a:effectLst/>
                <a:latin typeface="+mj-lt"/>
              </a:rPr>
              <a:t>:</a:t>
            </a:r>
            <a:r>
              <a:rPr lang="vi-VN" sz="6000" b="0" dirty="0" smtClean="0">
                <a:solidFill>
                  <a:schemeClr val="bg1"/>
                </a:solidFill>
                <a:effectLst/>
                <a:latin typeface="+mj-lt"/>
              </a:rPr>
              <a:t> </a:t>
            </a:r>
            <a:r>
              <a:rPr lang="en-US" sz="6000" dirty="0" err="1" smtClean="0">
                <a:solidFill>
                  <a:schemeClr val="bg1"/>
                </a:solidFill>
                <a:latin typeface="+mj-lt"/>
              </a:rPr>
              <a:t>Nguyện</a:t>
            </a:r>
            <a:r>
              <a:rPr lang="en-US" sz="6000" dirty="0" smtClean="0">
                <a:solidFill>
                  <a:schemeClr val="bg1"/>
                </a:solidFill>
                <a:latin typeface="+mj-lt"/>
              </a:rPr>
              <a:t> </a:t>
            </a:r>
            <a:r>
              <a:rPr lang="en-US" sz="6000" dirty="0" err="1" smtClean="0">
                <a:solidFill>
                  <a:schemeClr val="bg1"/>
                </a:solidFill>
                <a:latin typeface="+mj-lt"/>
              </a:rPr>
              <a:t>Chúa</a:t>
            </a:r>
            <a:r>
              <a:rPr lang="en-US" sz="6000" dirty="0" smtClean="0">
                <a:solidFill>
                  <a:schemeClr val="bg1"/>
                </a:solidFill>
                <a:latin typeface="+mj-lt"/>
              </a:rPr>
              <a:t> </a:t>
            </a:r>
            <a:r>
              <a:rPr lang="en-US" sz="6000" dirty="0" err="1" smtClean="0">
                <a:solidFill>
                  <a:schemeClr val="bg1"/>
                </a:solidFill>
                <a:latin typeface="+mj-lt"/>
              </a:rPr>
              <a:t>chí</a:t>
            </a:r>
            <a:r>
              <a:rPr lang="en-US" sz="6000" dirty="0" smtClean="0">
                <a:solidFill>
                  <a:schemeClr val="bg1"/>
                </a:solidFill>
                <a:latin typeface="+mj-lt"/>
              </a:rPr>
              <a:t> </a:t>
            </a:r>
            <a:r>
              <a:rPr lang="en-US" sz="6000" dirty="0" err="1" smtClean="0">
                <a:solidFill>
                  <a:schemeClr val="bg1"/>
                </a:solidFill>
                <a:latin typeface="+mj-lt"/>
              </a:rPr>
              <a:t>ái</a:t>
            </a:r>
            <a:r>
              <a:rPr lang="en-US" sz="6000" dirty="0" smtClean="0">
                <a:solidFill>
                  <a:schemeClr val="bg1"/>
                </a:solidFill>
                <a:latin typeface="+mj-lt"/>
              </a:rPr>
              <a:t> </a:t>
            </a:r>
            <a:r>
              <a:rPr lang="en-US" sz="6000" dirty="0" err="1" smtClean="0">
                <a:solidFill>
                  <a:schemeClr val="bg1"/>
                </a:solidFill>
                <a:latin typeface="+mj-lt"/>
              </a:rPr>
              <a:t>hãy</a:t>
            </a:r>
            <a:r>
              <a:rPr lang="en-US" sz="6000" dirty="0" smtClean="0">
                <a:solidFill>
                  <a:schemeClr val="bg1"/>
                </a:solidFill>
                <a:latin typeface="+mj-lt"/>
              </a:rPr>
              <a:t> </a:t>
            </a:r>
            <a:r>
              <a:rPr lang="en-US" sz="6000" dirty="0" err="1" smtClean="0">
                <a:solidFill>
                  <a:schemeClr val="bg1"/>
                </a:solidFill>
                <a:latin typeface="+mj-lt"/>
              </a:rPr>
              <a:t>lắng</a:t>
            </a:r>
            <a:r>
              <a:rPr lang="en-US" sz="6000" dirty="0" smtClean="0">
                <a:solidFill>
                  <a:schemeClr val="bg1"/>
                </a:solidFill>
                <a:latin typeface="+mj-lt"/>
              </a:rPr>
              <a:t> </a:t>
            </a:r>
            <a:r>
              <a:rPr lang="en-US" sz="6000" dirty="0" err="1" smtClean="0">
                <a:solidFill>
                  <a:schemeClr val="bg1"/>
                </a:solidFill>
                <a:latin typeface="+mj-lt"/>
              </a:rPr>
              <a:t>nghe</a:t>
            </a:r>
            <a:r>
              <a:rPr lang="en-US" sz="6000" dirty="0" smtClean="0">
                <a:solidFill>
                  <a:schemeClr val="bg1"/>
                </a:solidFill>
                <a:latin typeface="+mj-lt"/>
              </a:rPr>
              <a:t> </a:t>
            </a:r>
            <a:r>
              <a:rPr lang="en-US" sz="6000" dirty="0" err="1" smtClean="0">
                <a:solidFill>
                  <a:schemeClr val="bg1"/>
                </a:solidFill>
                <a:latin typeface="+mj-lt"/>
              </a:rPr>
              <a:t>lời</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Dủ</a:t>
            </a:r>
            <a:r>
              <a:rPr lang="en-US" sz="6000" dirty="0" smtClean="0">
                <a:solidFill>
                  <a:schemeClr val="bg1"/>
                </a:solidFill>
                <a:latin typeface="+mj-lt"/>
              </a:rPr>
              <a:t> </a:t>
            </a:r>
            <a:r>
              <a:rPr lang="en-US" sz="6000" dirty="0" err="1" smtClean="0">
                <a:solidFill>
                  <a:schemeClr val="bg1"/>
                </a:solidFill>
                <a:latin typeface="+mj-lt"/>
              </a:rPr>
              <a:t>tình</a:t>
            </a:r>
            <a:r>
              <a:rPr lang="en-US" sz="6000" dirty="0" smtClean="0">
                <a:solidFill>
                  <a:schemeClr val="bg1"/>
                </a:solidFill>
                <a:latin typeface="+mj-lt"/>
              </a:rPr>
              <a:t> </a:t>
            </a:r>
            <a:r>
              <a:rPr lang="en-US" sz="6000" dirty="0" err="1" smtClean="0">
                <a:solidFill>
                  <a:schemeClr val="bg1"/>
                </a:solidFill>
                <a:latin typeface="+mj-lt"/>
              </a:rPr>
              <a:t>thương</a:t>
            </a:r>
            <a:r>
              <a:rPr lang="en-US" sz="6000" dirty="0" smtClean="0">
                <a:solidFill>
                  <a:schemeClr val="bg1"/>
                </a:solidFill>
                <a:latin typeface="+mj-lt"/>
              </a:rPr>
              <a:t> </a:t>
            </a:r>
            <a:r>
              <a:rPr lang="en-US" sz="6000" dirty="0" err="1" smtClean="0">
                <a:solidFill>
                  <a:schemeClr val="bg1"/>
                </a:solidFill>
                <a:latin typeface="+mj-lt"/>
              </a:rPr>
              <a:t>xem</a:t>
            </a:r>
            <a:r>
              <a:rPr lang="en-US" sz="6000" dirty="0" smtClean="0">
                <a:solidFill>
                  <a:schemeClr val="bg1"/>
                </a:solidFill>
                <a:latin typeface="+mj-lt"/>
              </a:rPr>
              <a:t> </a:t>
            </a:r>
            <a:r>
              <a:rPr lang="en-US" sz="6000" dirty="0" err="1" smtClean="0">
                <a:solidFill>
                  <a:schemeClr val="bg1"/>
                </a:solidFill>
                <a:latin typeface="+mj-lt"/>
              </a:rPr>
              <a:t>vì</a:t>
            </a:r>
            <a:r>
              <a:rPr lang="en-US" sz="6000" dirty="0" smtClean="0">
                <a:solidFill>
                  <a:schemeClr val="bg1"/>
                </a:solidFill>
                <a:latin typeface="+mj-lt"/>
              </a:rPr>
              <a:t> </a:t>
            </a:r>
            <a:r>
              <a:rPr lang="en-US" sz="6000" dirty="0" err="1" smtClean="0">
                <a:solidFill>
                  <a:schemeClr val="bg1"/>
                </a:solidFill>
                <a:latin typeface="+mj-lt"/>
              </a:rPr>
              <a:t>chúng</a:t>
            </a:r>
            <a:r>
              <a:rPr lang="en-US" sz="6000" dirty="0" smtClean="0">
                <a:solidFill>
                  <a:schemeClr val="bg1"/>
                </a:solidFill>
                <a:latin typeface="+mj-lt"/>
              </a:rPr>
              <a:t> con </a:t>
            </a:r>
            <a:r>
              <a:rPr lang="en-US" sz="6000" dirty="0" err="1" smtClean="0">
                <a:solidFill>
                  <a:schemeClr val="bg1"/>
                </a:solidFill>
                <a:latin typeface="+mj-lt"/>
              </a:rPr>
              <a:t>phạm</a:t>
            </a:r>
            <a:r>
              <a:rPr lang="en-US" sz="6000" dirty="0" smtClean="0">
                <a:solidFill>
                  <a:schemeClr val="bg1"/>
                </a:solidFill>
                <a:latin typeface="+mj-lt"/>
              </a:rPr>
              <a:t> </a:t>
            </a:r>
            <a:r>
              <a:rPr lang="en-US" sz="6000" dirty="0" err="1" smtClean="0">
                <a:solidFill>
                  <a:schemeClr val="bg1"/>
                </a:solidFill>
                <a:latin typeface="+mj-lt"/>
              </a:rPr>
              <a:t>đến</a:t>
            </a:r>
            <a:r>
              <a:rPr lang="en-US" sz="6000" dirty="0" smtClean="0">
                <a:solidFill>
                  <a:schemeClr val="bg1"/>
                </a:solidFill>
                <a:latin typeface="+mj-lt"/>
              </a:rPr>
              <a:t> </a:t>
            </a:r>
            <a:r>
              <a:rPr lang="en-US" sz="6000" dirty="0" err="1" smtClean="0">
                <a:solidFill>
                  <a:schemeClr val="bg1"/>
                </a:solidFill>
                <a:latin typeface="+mj-lt"/>
              </a:rPr>
              <a:t>Người</a:t>
            </a:r>
            <a:r>
              <a:rPr lang="en-US" sz="6000" dirty="0" smtClean="0">
                <a:solidFill>
                  <a:schemeClr val="bg1"/>
                </a:solidFill>
                <a:latin typeface="+mj-lt"/>
              </a:rPr>
              <a:t>.</a:t>
            </a:r>
            <a:endParaRPr lang="vi-VN" sz="6000" dirty="0">
              <a:solidFill>
                <a:schemeClr val="bg1"/>
              </a:solidFill>
              <a:latin typeface="+mj-lt"/>
            </a:endParaRPr>
          </a:p>
        </p:txBody>
      </p:sp>
    </p:spTree>
    <p:extLst>
      <p:ext uri="{BB962C8B-B14F-4D97-AF65-F5344CB8AC3E}">
        <p14:creationId xmlns:p14="http://schemas.microsoft.com/office/powerpoint/2010/main" val="27102296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sz="6600" b="0" dirty="0">
                <a:solidFill>
                  <a:srgbClr val="FFFF00"/>
                </a:solidFill>
                <a:effectLst/>
                <a:latin typeface="+mj-lt"/>
              </a:rPr>
              <a:t>Ca </a:t>
            </a:r>
            <a:r>
              <a:rPr lang="en-US" sz="6600" b="0" dirty="0" err="1">
                <a:solidFill>
                  <a:srgbClr val="FFFF00"/>
                </a:solidFill>
                <a:effectLst/>
                <a:latin typeface="+mj-lt"/>
              </a:rPr>
              <a:t>Nguyện</a:t>
            </a:r>
            <a:r>
              <a:rPr lang="en-US" sz="6600" b="0" dirty="0">
                <a:solidFill>
                  <a:srgbClr val="FFFF00"/>
                </a:solidFill>
                <a:effectLst/>
                <a:latin typeface="+mj-lt"/>
              </a:rPr>
              <a:t> </a:t>
            </a:r>
            <a:r>
              <a:rPr lang="en-US" sz="6600" b="0" dirty="0" err="1">
                <a:solidFill>
                  <a:srgbClr val="FFFF00"/>
                </a:solidFill>
                <a:effectLst/>
                <a:latin typeface="+mj-lt"/>
              </a:rPr>
              <a:t>Hiệp</a:t>
            </a:r>
            <a:r>
              <a:rPr lang="en-US" sz="6600" b="0" dirty="0">
                <a:solidFill>
                  <a:srgbClr val="FFFF00"/>
                </a:solidFill>
                <a:effectLst/>
                <a:latin typeface="+mj-lt"/>
              </a:rPr>
              <a:t> </a:t>
            </a:r>
            <a:r>
              <a:rPr lang="en-US" sz="6600" b="0" dirty="0" err="1">
                <a:solidFill>
                  <a:srgbClr val="FFFF00"/>
                </a:solidFill>
                <a:effectLst/>
                <a:latin typeface="+mj-lt"/>
              </a:rPr>
              <a:t>Lễ</a:t>
            </a:r>
            <a:r>
              <a:rPr lang="en-US" sz="6600" b="0" dirty="0">
                <a:solidFill>
                  <a:srgbClr val="FFFF00"/>
                </a:solidFill>
                <a:effectLst/>
                <a:latin typeface="+mj-lt"/>
              </a:rPr>
              <a:t/>
            </a:r>
            <a:br>
              <a:rPr lang="en-US" sz="6600" b="0" dirty="0">
                <a:solidFill>
                  <a:srgbClr val="FFFF00"/>
                </a:solidFill>
                <a:effectLst/>
                <a:latin typeface="+mj-lt"/>
              </a:rPr>
            </a:br>
            <a:r>
              <a:rPr lang="en-US" sz="6600" b="0" dirty="0" err="1" smtClean="0">
                <a:solidFill>
                  <a:srgbClr val="FFFF00"/>
                </a:solidFill>
                <a:effectLst/>
                <a:latin typeface="+mj-lt"/>
              </a:rPr>
              <a:t>Tín</a:t>
            </a:r>
            <a:r>
              <a:rPr lang="en-US" sz="6600" b="0" dirty="0" smtClean="0">
                <a:solidFill>
                  <a:srgbClr val="FFFF00"/>
                </a:solidFill>
                <a:effectLst/>
                <a:latin typeface="+mj-lt"/>
              </a:rPr>
              <a:t> </a:t>
            </a:r>
            <a:r>
              <a:rPr lang="en-US" sz="6600" b="0" dirty="0" err="1" smtClean="0">
                <a:solidFill>
                  <a:srgbClr val="FFFF00"/>
                </a:solidFill>
                <a:effectLst/>
                <a:latin typeface="+mj-lt"/>
              </a:rPr>
              <a:t>Thác</a:t>
            </a:r>
            <a:r>
              <a:rPr lang="en-US" sz="6600" b="0" dirty="0" smtClean="0">
                <a:solidFill>
                  <a:srgbClr val="FFFF00"/>
                </a:solidFill>
                <a:effectLst/>
                <a:latin typeface="+mj-lt"/>
              </a:rPr>
              <a:t> </a:t>
            </a:r>
            <a:r>
              <a:rPr lang="en-US" sz="6600" dirty="0" err="1" smtClean="0">
                <a:solidFill>
                  <a:srgbClr val="FFFF00"/>
                </a:solidFill>
              </a:rPr>
              <a:t>Vào</a:t>
            </a:r>
            <a:r>
              <a:rPr lang="en-US" sz="6600" dirty="0" smtClean="0">
                <a:solidFill>
                  <a:srgbClr val="FFFF00"/>
                </a:solidFill>
              </a:rPr>
              <a:t> </a:t>
            </a:r>
            <a:r>
              <a:rPr lang="en-US" sz="6600" dirty="0" err="1" smtClean="0">
                <a:solidFill>
                  <a:srgbClr val="FFFF00"/>
                </a:solidFill>
              </a:rPr>
              <a:t>Lòng</a:t>
            </a:r>
            <a:r>
              <a:rPr lang="en-US" sz="6600" dirty="0" smtClean="0">
                <a:solidFill>
                  <a:srgbClr val="FFFF00"/>
                </a:solidFill>
              </a:rPr>
              <a:t> </a:t>
            </a:r>
            <a:r>
              <a:rPr lang="en-US" sz="6600" dirty="0" err="1" smtClean="0">
                <a:solidFill>
                  <a:srgbClr val="FFFF00"/>
                </a:solidFill>
              </a:rPr>
              <a:t>Thương</a:t>
            </a:r>
            <a:r>
              <a:rPr lang="en-US" sz="6600" dirty="0" smtClean="0">
                <a:solidFill>
                  <a:srgbClr val="FFFF00"/>
                </a:solidFill>
              </a:rPr>
              <a:t> </a:t>
            </a:r>
            <a:r>
              <a:rPr lang="en-US" sz="6600" dirty="0" err="1" smtClean="0">
                <a:solidFill>
                  <a:srgbClr val="FFFF00"/>
                </a:solidFill>
              </a:rPr>
              <a:t>Xót</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r>
            <a:br>
              <a:rPr lang="en-US" sz="6600" dirty="0" smtClean="0">
                <a:solidFill>
                  <a:srgbClr val="FFFF00"/>
                </a:solidFill>
              </a:rPr>
            </a:br>
            <a:r>
              <a:rPr lang="en-US" sz="5000" i="1" dirty="0" err="1" smtClean="0">
                <a:solidFill>
                  <a:schemeClr val="bg1"/>
                </a:solidFill>
              </a:rPr>
              <a:t>Đức</a:t>
            </a:r>
            <a:r>
              <a:rPr lang="en-US" sz="5000" i="1" dirty="0" smtClean="0">
                <a:solidFill>
                  <a:schemeClr val="bg1"/>
                </a:solidFill>
              </a:rPr>
              <a:t> Cha </a:t>
            </a:r>
            <a:r>
              <a:rPr lang="en-US" sz="5000" i="1" dirty="0" err="1" smtClean="0">
                <a:solidFill>
                  <a:schemeClr val="bg1"/>
                </a:solidFill>
              </a:rPr>
              <a:t>Nguyễn</a:t>
            </a:r>
            <a:r>
              <a:rPr lang="en-US" sz="5000" i="1" dirty="0" smtClean="0">
                <a:solidFill>
                  <a:schemeClr val="bg1"/>
                </a:solidFill>
              </a:rPr>
              <a:t> </a:t>
            </a:r>
            <a:r>
              <a:rPr lang="en-US" sz="5000" i="1" dirty="0" err="1" smtClean="0">
                <a:solidFill>
                  <a:schemeClr val="bg1"/>
                </a:solidFill>
              </a:rPr>
              <a:t>Văn</a:t>
            </a:r>
            <a:r>
              <a:rPr lang="en-US" sz="5000" i="1" dirty="0" smtClean="0">
                <a:solidFill>
                  <a:schemeClr val="bg1"/>
                </a:solidFill>
              </a:rPr>
              <a:t> </a:t>
            </a:r>
            <a:r>
              <a:rPr lang="en-US" sz="5000" i="1" dirty="0" err="1" smtClean="0">
                <a:solidFill>
                  <a:schemeClr val="bg1"/>
                </a:solidFill>
              </a:rPr>
              <a:t>Hòa</a:t>
            </a:r>
            <a:endParaRPr lang="en-US" sz="5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a:solidFill>
                  <a:srgbClr val="FFFF00"/>
                </a:solidFill>
                <a:effectLst/>
              </a:rPr>
              <a:t>Tk1:</a:t>
            </a:r>
            <a:r>
              <a:rPr lang="en-US" sz="5500" b="0" dirty="0">
                <a:solidFill>
                  <a:srgbClr val="FFFF00"/>
                </a:solidFill>
                <a:effectLst/>
              </a:rPr>
              <a:t> </a:t>
            </a:r>
            <a:r>
              <a:rPr lang="en-US" sz="5500" dirty="0" err="1" smtClean="0">
                <a:solidFill>
                  <a:schemeClr val="bg1"/>
                </a:solidFill>
              </a:rPr>
              <a:t>Nguyện</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Xót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ban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một</a:t>
            </a:r>
            <a:r>
              <a:rPr lang="en-US" sz="5500" dirty="0" smtClean="0">
                <a:solidFill>
                  <a:schemeClr val="bg1"/>
                </a:solidFill>
              </a:rPr>
              <a:t> </a:t>
            </a:r>
            <a:r>
              <a:rPr lang="en-US" sz="5500" dirty="0" err="1" smtClean="0">
                <a:solidFill>
                  <a:schemeClr val="bg1"/>
                </a:solidFill>
              </a:rPr>
              <a:t>trái</a:t>
            </a:r>
            <a:r>
              <a:rPr lang="en-US" sz="5500" dirty="0" smtClean="0">
                <a:solidFill>
                  <a:schemeClr val="bg1"/>
                </a:solidFill>
              </a:rPr>
              <a:t> </a:t>
            </a:r>
            <a:r>
              <a:rPr lang="en-US" sz="5500" dirty="0" err="1" smtClean="0">
                <a:solidFill>
                  <a:schemeClr val="bg1"/>
                </a:solidFill>
              </a:rPr>
              <a:t>tim</a:t>
            </a:r>
            <a:r>
              <a:rPr lang="en-US" sz="5500" dirty="0" smtClean="0">
                <a:solidFill>
                  <a:schemeClr val="bg1"/>
                </a:solidFill>
              </a:rPr>
              <a:t> </a:t>
            </a:r>
            <a:r>
              <a:rPr lang="en-US" sz="5500" dirty="0" err="1" smtClean="0">
                <a:solidFill>
                  <a:schemeClr val="bg1"/>
                </a:solidFill>
              </a:rPr>
              <a:t>mới</a:t>
            </a:r>
            <a:r>
              <a:rPr lang="en-US" sz="5500" dirty="0" smtClean="0">
                <a:solidFill>
                  <a:schemeClr val="bg1"/>
                </a:solidFill>
              </a:rPr>
              <a:t>. </a:t>
            </a:r>
            <a:r>
              <a:rPr lang="en-US" sz="5500" dirty="0" err="1" smtClean="0">
                <a:solidFill>
                  <a:schemeClr val="bg1"/>
                </a:solidFill>
              </a:rPr>
              <a:t>Trái</a:t>
            </a:r>
            <a:r>
              <a:rPr lang="en-US" sz="5500" dirty="0" smtClean="0">
                <a:solidFill>
                  <a:schemeClr val="bg1"/>
                </a:solidFill>
              </a:rPr>
              <a:t> </a:t>
            </a:r>
            <a:r>
              <a:rPr lang="en-US" sz="5500" dirty="0" err="1" smtClean="0">
                <a:solidFill>
                  <a:schemeClr val="bg1"/>
                </a:solidFill>
              </a:rPr>
              <a:t>tim</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tha</a:t>
            </a:r>
            <a:r>
              <a:rPr lang="en-US" sz="5500" dirty="0" smtClean="0">
                <a:solidFill>
                  <a:schemeClr val="bg1"/>
                </a:solidFill>
              </a:rPr>
              <a:t> </a:t>
            </a:r>
            <a:r>
              <a:rPr lang="en-US" sz="5500" dirty="0" err="1" smtClean="0">
                <a:solidFill>
                  <a:schemeClr val="bg1"/>
                </a:solidFill>
              </a:rPr>
              <a:t>nhân</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a:t>
            </a:r>
            <a:r>
              <a:rPr lang="en-US" sz="5500" dirty="0" err="1" smtClean="0">
                <a:solidFill>
                  <a:schemeClr val="bg1"/>
                </a:solidFill>
              </a:rPr>
              <a:t>cho</a:t>
            </a:r>
            <a:r>
              <a:rPr lang="en-US" sz="5500" dirty="0" smtClean="0">
                <a:solidFill>
                  <a:schemeClr val="bg1"/>
                </a:solidFill>
              </a:rPr>
              <a:t> </a:t>
            </a:r>
            <a:r>
              <a:rPr lang="en-US" sz="5500" dirty="0" err="1" smtClean="0">
                <a:solidFill>
                  <a:schemeClr val="bg1"/>
                </a:solidFill>
              </a:rPr>
              <a:t>mình</a:t>
            </a:r>
            <a:r>
              <a:rPr lang="en-US" sz="5500" dirty="0" smtClean="0">
                <a:solidFill>
                  <a:schemeClr val="bg1"/>
                </a:solidFill>
              </a:rPr>
              <a:t> </a:t>
            </a:r>
            <a:r>
              <a:rPr lang="en-US" sz="5500" dirty="0" err="1" smtClean="0">
                <a:solidFill>
                  <a:schemeClr val="bg1"/>
                </a:solidFill>
              </a:rPr>
              <a:t>đi</a:t>
            </a:r>
            <a:r>
              <a:rPr lang="en-US" sz="5500" dirty="0" smtClean="0">
                <a:solidFill>
                  <a:schemeClr val="bg1"/>
                </a:solidFill>
              </a:rPr>
              <a:t> </a:t>
            </a:r>
            <a:r>
              <a:rPr lang="en-US" sz="5500" dirty="0" err="1" smtClean="0">
                <a:solidFill>
                  <a:schemeClr val="bg1"/>
                </a:solidFill>
              </a:rPr>
              <a:t>và</a:t>
            </a:r>
            <a:r>
              <a:rPr lang="en-US" sz="5500" dirty="0" smtClean="0">
                <a:solidFill>
                  <a:schemeClr val="bg1"/>
                </a:solidFill>
              </a:rPr>
              <a:t> </a:t>
            </a:r>
            <a:r>
              <a:rPr lang="en-US" sz="5500" dirty="0" err="1" smtClean="0">
                <a:solidFill>
                  <a:schemeClr val="bg1"/>
                </a:solidFill>
              </a:rPr>
              <a:t>luôn</a:t>
            </a:r>
            <a:r>
              <a:rPr lang="en-US" sz="5500" dirty="0" smtClean="0">
                <a:solidFill>
                  <a:schemeClr val="bg1"/>
                </a:solidFill>
              </a:rPr>
              <a:t> </a:t>
            </a:r>
            <a:r>
              <a:rPr lang="en-US" sz="5500" dirty="0" err="1" smtClean="0">
                <a:solidFill>
                  <a:schemeClr val="bg1"/>
                </a:solidFill>
              </a:rPr>
              <a:t>tha</a:t>
            </a:r>
            <a:r>
              <a:rPr lang="en-US" sz="5500" dirty="0" smtClean="0">
                <a:solidFill>
                  <a:schemeClr val="bg1"/>
                </a:solidFill>
              </a:rPr>
              <a:t> </a:t>
            </a:r>
            <a:r>
              <a:rPr lang="en-US" sz="5500" dirty="0" err="1" smtClean="0">
                <a:solidFill>
                  <a:schemeClr val="bg1"/>
                </a:solidFill>
              </a:rPr>
              <a:t>thứ</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20000"/>
              </a:lnSpc>
            </a:pPr>
            <a:r>
              <a:rPr lang="en-US" sz="5200" b="0" u="sng" dirty="0" smtClean="0">
                <a:solidFill>
                  <a:srgbClr val="FFFF00"/>
                </a:solidFill>
                <a:effectLst/>
              </a:rPr>
              <a:t>**:</a:t>
            </a:r>
            <a:r>
              <a:rPr lang="en-US" sz="5200" b="0" dirty="0" smtClean="0">
                <a:solidFill>
                  <a:srgbClr val="FFFF00"/>
                </a:solidFill>
                <a:effectLst/>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một</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hồn</a:t>
            </a:r>
            <a:r>
              <a:rPr lang="en-US" sz="5200" dirty="0" smtClean="0">
                <a:solidFill>
                  <a:schemeClr val="bg1"/>
                </a:solidFill>
              </a:rPr>
              <a:t> </a:t>
            </a:r>
            <a:r>
              <a:rPr lang="en-US" sz="5200" dirty="0" err="1" smtClean="0">
                <a:solidFill>
                  <a:schemeClr val="bg1"/>
                </a:solidFill>
              </a:rPr>
              <a:t>mới</a:t>
            </a:r>
            <a:r>
              <a:rPr lang="en-US" sz="5200" dirty="0" smtClean="0">
                <a:solidFill>
                  <a:schemeClr val="bg1"/>
                </a:solidFill>
              </a:rPr>
              <a:t>. </a:t>
            </a:r>
            <a:r>
              <a:rPr lang="en-US" sz="5200" dirty="0" err="1" smtClean="0">
                <a:solidFill>
                  <a:schemeClr val="bg1"/>
                </a:solidFill>
              </a:rPr>
              <a:t>Tâm</a:t>
            </a:r>
            <a:r>
              <a:rPr lang="en-US" sz="5200" dirty="0" smtClean="0">
                <a:solidFill>
                  <a:schemeClr val="bg1"/>
                </a:solidFill>
              </a:rPr>
              <a:t> </a:t>
            </a:r>
            <a:r>
              <a:rPr lang="en-US" sz="5200" dirty="0" err="1" smtClean="0">
                <a:solidFill>
                  <a:schemeClr val="bg1"/>
                </a:solidFill>
              </a:rPr>
              <a:t>hồn</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bao</a:t>
            </a:r>
            <a:r>
              <a:rPr lang="en-US" sz="5200" dirty="0" smtClean="0">
                <a:solidFill>
                  <a:schemeClr val="bg1"/>
                </a:solidFill>
              </a:rPr>
              <a:t> dung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bình</a:t>
            </a:r>
            <a:r>
              <a:rPr lang="en-US" sz="5200" dirty="0" smtClean="0">
                <a:solidFill>
                  <a:schemeClr val="bg1"/>
                </a:solidFill>
              </a:rPr>
              <a:t> </a:t>
            </a:r>
            <a:r>
              <a:rPr lang="en-US" sz="5200" dirty="0" err="1" smtClean="0">
                <a:solidFill>
                  <a:schemeClr val="bg1"/>
                </a:solidFill>
              </a:rPr>
              <a:t>yên</a:t>
            </a:r>
            <a:r>
              <a:rPr lang="en-US"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9328752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smtClean="0">
                <a:solidFill>
                  <a:schemeClr val="bg1"/>
                </a:solidFill>
              </a:rPr>
              <a:t>Con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thác</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la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Cha </a:t>
            </a:r>
            <a:r>
              <a:rPr lang="en-US" sz="6000" dirty="0" err="1" smtClean="0">
                <a:solidFill>
                  <a:schemeClr val="bg1"/>
                </a:solidFill>
              </a:rPr>
              <a:t>lòng</a:t>
            </a:r>
            <a:r>
              <a:rPr lang="en-US" sz="6000" dirty="0" smtClean="0">
                <a:solidFill>
                  <a:schemeClr val="bg1"/>
                </a:solidFill>
              </a:rPr>
              <a:t> con </a:t>
            </a:r>
            <a:r>
              <a:rPr lang="en-US" sz="6000" dirty="0" err="1" smtClean="0">
                <a:solidFill>
                  <a:schemeClr val="bg1"/>
                </a:solidFill>
              </a:rPr>
              <a:t>ngây</a:t>
            </a:r>
            <a:r>
              <a:rPr lang="en-US" sz="6000" dirty="0" smtClean="0">
                <a:solidFill>
                  <a:schemeClr val="bg1"/>
                </a:solidFill>
              </a:rPr>
              <a:t> </a:t>
            </a:r>
            <a:r>
              <a:rPr lang="en-US" sz="6000" dirty="0" err="1" smtClean="0">
                <a:solidFill>
                  <a:schemeClr val="bg1"/>
                </a:solidFill>
              </a:rPr>
              <a:t>ngất</a:t>
            </a:r>
            <a:r>
              <a:rPr lang="en-US" sz="6000" dirty="0" smtClean="0">
                <a:solidFill>
                  <a:schemeClr val="bg1"/>
                </a:solidFill>
              </a:rPr>
              <a:t> </a:t>
            </a:r>
            <a:r>
              <a:rPr lang="en-US" sz="6000" dirty="0" err="1" smtClean="0">
                <a:solidFill>
                  <a:schemeClr val="bg1"/>
                </a:solidFill>
              </a:rPr>
              <a:t>hoan</a:t>
            </a:r>
            <a:r>
              <a:rPr lang="en-US" sz="6000" dirty="0" smtClean="0">
                <a:solidFill>
                  <a:schemeClr val="bg1"/>
                </a:solidFill>
              </a:rPr>
              <a:t> ca.</a:t>
            </a:r>
            <a:endParaRPr lang="en-US" sz="60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dirty="0" smtClean="0">
                <a:solidFill>
                  <a:schemeClr val="bg1"/>
                </a:solidFill>
              </a:rPr>
              <a:t>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một</a:t>
            </a:r>
            <a:r>
              <a:rPr lang="en-US" sz="5800" dirty="0" smtClean="0">
                <a:solidFill>
                  <a:schemeClr val="bg1"/>
                </a:solidFill>
              </a:rPr>
              <a:t> </a:t>
            </a:r>
            <a:r>
              <a:rPr lang="en-US" sz="5800" dirty="0" err="1" smtClean="0">
                <a:solidFill>
                  <a:schemeClr val="bg1"/>
                </a:solidFill>
              </a:rPr>
              <a:t>bài</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tôn</a:t>
            </a:r>
            <a:r>
              <a:rPr lang="en-US" sz="5800" dirty="0" smtClean="0">
                <a:solidFill>
                  <a:schemeClr val="bg1"/>
                </a:solidFill>
              </a:rPr>
              <a:t> </a:t>
            </a:r>
            <a:r>
              <a:rPr lang="en-US" sz="5800" dirty="0" err="1" smtClean="0">
                <a:solidFill>
                  <a:schemeClr val="bg1"/>
                </a:solidFill>
              </a:rPr>
              <a:t>vinh</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Bên</a:t>
            </a:r>
            <a:r>
              <a:rPr lang="en-US" sz="5800" dirty="0" smtClean="0">
                <a:solidFill>
                  <a:schemeClr val="bg1"/>
                </a:solidFill>
              </a:rPr>
              <a:t> </a:t>
            </a:r>
            <a:r>
              <a:rPr lang="en-US" sz="5800" dirty="0" err="1" smtClean="0">
                <a:solidFill>
                  <a:schemeClr val="bg1"/>
                </a:solidFill>
              </a:rPr>
              <a:t>suối</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thương</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con </a:t>
            </a:r>
            <a:r>
              <a:rPr lang="en-US" sz="5800" dirty="0" err="1" smtClean="0">
                <a:solidFill>
                  <a:schemeClr val="bg1"/>
                </a:solidFill>
              </a:rPr>
              <a:t>hướng</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Cha.</a:t>
            </a:r>
            <a:endParaRPr lang="en-US" sz="5800" b="0" dirty="0">
              <a:solidFill>
                <a:schemeClr val="bg1"/>
              </a:solidFill>
              <a:effectLst/>
            </a:endParaRPr>
          </a:p>
        </p:txBody>
      </p:sp>
    </p:spTree>
    <p:extLst>
      <p:ext uri="{BB962C8B-B14F-4D97-AF65-F5344CB8AC3E}">
        <p14:creationId xmlns:p14="http://schemas.microsoft.com/office/powerpoint/2010/main" val="31801757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Tk2:</a:t>
            </a:r>
            <a:r>
              <a:rPr lang="en-US" sz="5500" b="0" dirty="0" smtClean="0">
                <a:solidFill>
                  <a:srgbClr val="FFFF00"/>
                </a:solidFill>
                <a:effectLst/>
              </a:rPr>
              <a:t> </a:t>
            </a:r>
            <a:r>
              <a:rPr lang="en-US" sz="5500" dirty="0" err="1" smtClean="0">
                <a:solidFill>
                  <a:schemeClr val="bg1"/>
                </a:solidFill>
              </a:rPr>
              <a:t>Nguyện</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Xót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ban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bàn</a:t>
            </a:r>
            <a:r>
              <a:rPr lang="en-US" sz="5500" dirty="0" smtClean="0">
                <a:solidFill>
                  <a:schemeClr val="bg1"/>
                </a:solidFill>
              </a:rPr>
              <a:t> </a:t>
            </a:r>
            <a:r>
              <a:rPr lang="en-US" sz="5500" dirty="0" err="1" smtClean="0">
                <a:solidFill>
                  <a:schemeClr val="bg1"/>
                </a:solidFill>
              </a:rPr>
              <a:t>tay</a:t>
            </a:r>
            <a:r>
              <a:rPr lang="en-US" sz="5500" dirty="0" smtClean="0">
                <a:solidFill>
                  <a:schemeClr val="bg1"/>
                </a:solidFill>
              </a:rPr>
              <a:t> </a:t>
            </a:r>
            <a:r>
              <a:rPr lang="en-US" sz="5500" dirty="0" err="1" smtClean="0">
                <a:solidFill>
                  <a:schemeClr val="bg1"/>
                </a:solidFill>
              </a:rPr>
              <a:t>dịu</a:t>
            </a:r>
            <a:r>
              <a:rPr lang="en-US" sz="5500" dirty="0" smtClean="0">
                <a:solidFill>
                  <a:schemeClr val="bg1"/>
                </a:solidFill>
              </a:rPr>
              <a:t> </a:t>
            </a:r>
            <a:r>
              <a:rPr lang="en-US" sz="5500" dirty="0" err="1" smtClean="0">
                <a:solidFill>
                  <a:schemeClr val="bg1"/>
                </a:solidFill>
              </a:rPr>
              <a:t>êm</a:t>
            </a:r>
            <a:r>
              <a:rPr lang="en-US" sz="5500" dirty="0" smtClean="0">
                <a:solidFill>
                  <a:schemeClr val="bg1"/>
                </a:solidFill>
              </a:rPr>
              <a:t>. </a:t>
            </a:r>
            <a:r>
              <a:rPr lang="en-US" sz="5500" dirty="0" err="1" smtClean="0">
                <a:solidFill>
                  <a:schemeClr val="bg1"/>
                </a:solidFill>
              </a:rPr>
              <a:t>Xoa</a:t>
            </a:r>
            <a:r>
              <a:rPr lang="en-US" sz="5500" dirty="0" smtClean="0">
                <a:solidFill>
                  <a:schemeClr val="bg1"/>
                </a:solidFill>
              </a:rPr>
              <a:t> </a:t>
            </a:r>
            <a:r>
              <a:rPr lang="en-US" sz="5500" dirty="0" err="1" smtClean="0">
                <a:solidFill>
                  <a:schemeClr val="bg1"/>
                </a:solidFill>
              </a:rPr>
              <a:t>dịu</a:t>
            </a:r>
            <a:r>
              <a:rPr lang="en-US" sz="5500" dirty="0" smtClean="0">
                <a:solidFill>
                  <a:schemeClr val="bg1"/>
                </a:solidFill>
              </a:rPr>
              <a:t> </a:t>
            </a:r>
            <a:r>
              <a:rPr lang="en-US" sz="5500" dirty="0" err="1" smtClean="0">
                <a:solidFill>
                  <a:schemeClr val="bg1"/>
                </a:solidFill>
              </a:rPr>
              <a:t>nỗi</a:t>
            </a:r>
            <a:r>
              <a:rPr lang="en-US" sz="5500" dirty="0">
                <a:solidFill>
                  <a:schemeClr val="bg1"/>
                </a:solidFill>
              </a:rPr>
              <a:t> </a:t>
            </a:r>
            <a:r>
              <a:rPr lang="en-US" sz="5500" dirty="0" err="1" smtClean="0">
                <a:solidFill>
                  <a:schemeClr val="bg1"/>
                </a:solidFill>
              </a:rPr>
              <a:t>đau</a:t>
            </a:r>
            <a:r>
              <a:rPr lang="en-US" sz="5500" dirty="0" smtClean="0">
                <a:solidFill>
                  <a:schemeClr val="bg1"/>
                </a:solidFill>
              </a:rPr>
              <a:t> </a:t>
            </a:r>
            <a:r>
              <a:rPr lang="en-US" sz="5500" dirty="0" err="1" smtClean="0">
                <a:solidFill>
                  <a:schemeClr val="bg1"/>
                </a:solidFill>
              </a:rPr>
              <a:t>khôn</a:t>
            </a:r>
            <a:r>
              <a:rPr lang="en-US" sz="5500" dirty="0" smtClean="0">
                <a:solidFill>
                  <a:schemeClr val="bg1"/>
                </a:solidFill>
              </a:rPr>
              <a:t> </a:t>
            </a:r>
            <a:r>
              <a:rPr lang="en-US" sz="5500" dirty="0" err="1" smtClean="0">
                <a:solidFill>
                  <a:schemeClr val="bg1"/>
                </a:solidFill>
              </a:rPr>
              <a:t>nguôi</a:t>
            </a:r>
            <a:r>
              <a:rPr lang="en-US" sz="5500" dirty="0" smtClean="0">
                <a:solidFill>
                  <a:schemeClr val="bg1"/>
                </a:solidFill>
              </a:rPr>
              <a:t> </a:t>
            </a:r>
            <a:r>
              <a:rPr lang="en-US" sz="5500" dirty="0" err="1" smtClean="0">
                <a:solidFill>
                  <a:schemeClr val="bg1"/>
                </a:solidFill>
              </a:rPr>
              <a:t>đỡ</a:t>
            </a:r>
            <a:r>
              <a:rPr lang="en-US" sz="5500" dirty="0" smtClean="0">
                <a:solidFill>
                  <a:schemeClr val="bg1"/>
                </a:solidFill>
              </a:rPr>
              <a:t> </a:t>
            </a:r>
            <a:r>
              <a:rPr lang="en-US" sz="5500" dirty="0" err="1" smtClean="0">
                <a:solidFill>
                  <a:schemeClr val="bg1"/>
                </a:solidFill>
              </a:rPr>
              <a:t>nâng</a:t>
            </a:r>
            <a:r>
              <a:rPr lang="en-US" sz="5500" dirty="0" smtClean="0">
                <a:solidFill>
                  <a:schemeClr val="bg1"/>
                </a:solidFill>
              </a:rPr>
              <a:t> </a:t>
            </a:r>
            <a:r>
              <a:rPr lang="en-US" sz="5500" dirty="0" err="1" smtClean="0">
                <a:solidFill>
                  <a:schemeClr val="bg1"/>
                </a:solidFill>
              </a:rPr>
              <a:t>ủi</a:t>
            </a:r>
            <a:r>
              <a:rPr lang="en-US" sz="5500" dirty="0" smtClean="0">
                <a:solidFill>
                  <a:schemeClr val="bg1"/>
                </a:solidFill>
              </a:rPr>
              <a:t> an </a:t>
            </a:r>
            <a:r>
              <a:rPr lang="en-US" sz="5500" dirty="0" err="1" smtClean="0">
                <a:solidFill>
                  <a:schemeClr val="bg1"/>
                </a:solidFill>
              </a:rPr>
              <a:t>mảnh</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đau</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27161018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20000"/>
              </a:lnSpc>
            </a:pPr>
            <a:r>
              <a:rPr lang="en-US" sz="5200" b="0" u="sng" dirty="0" smtClean="0">
                <a:solidFill>
                  <a:srgbClr val="FFFF00"/>
                </a:solidFill>
                <a:effectLst/>
              </a:rPr>
              <a:t>**:</a:t>
            </a:r>
            <a:r>
              <a:rPr lang="en-US" sz="5200" b="0" dirty="0" smtClean="0">
                <a:solidFill>
                  <a:srgbClr val="FFFF00"/>
                </a:solidFill>
                <a:effectLst/>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bàn</a:t>
            </a:r>
            <a:r>
              <a:rPr lang="en-US" sz="5200" dirty="0" smtClean="0">
                <a:solidFill>
                  <a:schemeClr val="bg1"/>
                </a:solidFill>
              </a:rPr>
              <a:t> </a:t>
            </a:r>
            <a:r>
              <a:rPr lang="en-US" sz="5200" dirty="0" err="1" smtClean="0">
                <a:solidFill>
                  <a:schemeClr val="bg1"/>
                </a:solidFill>
              </a:rPr>
              <a:t>chân</a:t>
            </a:r>
            <a:r>
              <a:rPr lang="en-US" sz="5200" dirty="0" smtClean="0">
                <a:solidFill>
                  <a:schemeClr val="bg1"/>
                </a:solidFill>
              </a:rPr>
              <a:t> </a:t>
            </a:r>
            <a:r>
              <a:rPr lang="en-US" sz="5200" dirty="0" err="1" smtClean="0">
                <a:solidFill>
                  <a:schemeClr val="bg1"/>
                </a:solidFill>
              </a:rPr>
              <a:t>Ngài</a:t>
            </a:r>
            <a:r>
              <a:rPr lang="en-US" sz="5200" dirty="0" smtClean="0">
                <a:solidFill>
                  <a:schemeClr val="bg1"/>
                </a:solidFill>
              </a:rPr>
              <a:t> </a:t>
            </a:r>
            <a:r>
              <a:rPr lang="en-US" sz="5200" dirty="0" err="1" smtClean="0">
                <a:solidFill>
                  <a:schemeClr val="bg1"/>
                </a:solidFill>
              </a:rPr>
              <a:t>đi</a:t>
            </a:r>
            <a:r>
              <a:rPr lang="en-US" sz="5200" dirty="0" smtClean="0">
                <a:solidFill>
                  <a:schemeClr val="bg1"/>
                </a:solidFill>
              </a:rPr>
              <a:t>. </a:t>
            </a:r>
            <a:r>
              <a:rPr lang="en-US" sz="5200" dirty="0" err="1" smtClean="0">
                <a:solidFill>
                  <a:schemeClr val="bg1"/>
                </a:solidFill>
              </a:rPr>
              <a:t>Viếng</a:t>
            </a:r>
            <a:r>
              <a:rPr lang="en-US" sz="5200" dirty="0" smtClean="0">
                <a:solidFill>
                  <a:schemeClr val="bg1"/>
                </a:solidFill>
              </a:rPr>
              <a:t> </a:t>
            </a:r>
            <a:r>
              <a:rPr lang="en-US" sz="5200" dirty="0" err="1" smtClean="0">
                <a:solidFill>
                  <a:schemeClr val="bg1"/>
                </a:solidFill>
              </a:rPr>
              <a:t>thăm</a:t>
            </a:r>
            <a:r>
              <a:rPr lang="en-US" sz="5200" dirty="0" smtClean="0">
                <a:solidFill>
                  <a:schemeClr val="bg1"/>
                </a:solidFill>
              </a:rPr>
              <a:t> </a:t>
            </a:r>
            <a:r>
              <a:rPr lang="en-US" sz="5200" dirty="0" err="1" smtClean="0">
                <a:solidFill>
                  <a:schemeClr val="bg1"/>
                </a:solidFill>
              </a:rPr>
              <a:t>những</a:t>
            </a:r>
            <a:r>
              <a:rPr lang="en-US" sz="5200" dirty="0" smtClean="0">
                <a:solidFill>
                  <a:schemeClr val="bg1"/>
                </a:solidFill>
              </a:rPr>
              <a:t> </a:t>
            </a:r>
            <a:r>
              <a:rPr lang="en-US" sz="5200" dirty="0" err="1" smtClean="0">
                <a:solidFill>
                  <a:schemeClr val="bg1"/>
                </a:solidFill>
              </a:rPr>
              <a:t>ai</a:t>
            </a:r>
            <a:r>
              <a:rPr lang="en-US" sz="5200" dirty="0" smtClean="0">
                <a:solidFill>
                  <a:schemeClr val="bg1"/>
                </a:solidFill>
              </a:rPr>
              <a:t> </a:t>
            </a:r>
            <a:r>
              <a:rPr lang="en-US" sz="5200" dirty="0" err="1" smtClean="0">
                <a:solidFill>
                  <a:schemeClr val="bg1"/>
                </a:solidFill>
              </a:rPr>
              <a:t>cô</a:t>
            </a:r>
            <a:r>
              <a:rPr lang="en-US" sz="5200" dirty="0" smtClean="0">
                <a:solidFill>
                  <a:schemeClr val="bg1"/>
                </a:solidFill>
              </a:rPr>
              <a:t> </a:t>
            </a:r>
            <a:r>
              <a:rPr lang="en-US" sz="5200" dirty="0" err="1" smtClean="0">
                <a:solidFill>
                  <a:schemeClr val="bg1"/>
                </a:solidFill>
              </a:rPr>
              <a:t>đơn</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lầm</a:t>
            </a:r>
            <a:r>
              <a:rPr lang="en-US" sz="5200" dirty="0" smtClean="0">
                <a:solidFill>
                  <a:schemeClr val="bg1"/>
                </a:solidFill>
              </a:rPr>
              <a:t> than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ngày</a:t>
            </a:r>
            <a:r>
              <a:rPr lang="en-US" sz="5200" dirty="0" smtClean="0">
                <a:solidFill>
                  <a:schemeClr val="bg1"/>
                </a:solidFill>
              </a:rPr>
              <a:t> </a:t>
            </a:r>
            <a:r>
              <a:rPr lang="en-US" sz="5200" dirty="0" err="1" smtClean="0">
                <a:solidFill>
                  <a:schemeClr val="bg1"/>
                </a:solidFill>
              </a:rPr>
              <a:t>mai</a:t>
            </a:r>
            <a:r>
              <a:rPr lang="en-US" sz="5200" dirty="0" smtClean="0">
                <a:solidFill>
                  <a:schemeClr val="bg1"/>
                </a:solidFill>
              </a:rPr>
              <a:t>.</a:t>
            </a:r>
            <a:endParaRPr lang="vi-VN" sz="5200" b="0" dirty="0">
              <a:solidFill>
                <a:schemeClr val="bg1"/>
              </a:solidFill>
              <a:effectLst/>
            </a:endParaRPr>
          </a:p>
        </p:txBody>
      </p:sp>
    </p:spTree>
    <p:extLst>
      <p:ext uri="{BB962C8B-B14F-4D97-AF65-F5344CB8AC3E}">
        <p14:creationId xmlns:p14="http://schemas.microsoft.com/office/powerpoint/2010/main" val="21969458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smtClean="0">
                <a:solidFill>
                  <a:schemeClr val="bg1"/>
                </a:solidFill>
              </a:rPr>
              <a:t>Con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thác</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la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Cha </a:t>
            </a:r>
            <a:r>
              <a:rPr lang="en-US" sz="6000" dirty="0" err="1" smtClean="0">
                <a:solidFill>
                  <a:schemeClr val="bg1"/>
                </a:solidFill>
              </a:rPr>
              <a:t>lòng</a:t>
            </a:r>
            <a:r>
              <a:rPr lang="en-US" sz="6000" dirty="0" smtClean="0">
                <a:solidFill>
                  <a:schemeClr val="bg1"/>
                </a:solidFill>
              </a:rPr>
              <a:t> con </a:t>
            </a:r>
            <a:r>
              <a:rPr lang="en-US" sz="6000" dirty="0" err="1" smtClean="0">
                <a:solidFill>
                  <a:schemeClr val="bg1"/>
                </a:solidFill>
              </a:rPr>
              <a:t>ngây</a:t>
            </a:r>
            <a:r>
              <a:rPr lang="en-US" sz="6000" dirty="0" smtClean="0">
                <a:solidFill>
                  <a:schemeClr val="bg1"/>
                </a:solidFill>
              </a:rPr>
              <a:t> </a:t>
            </a:r>
            <a:r>
              <a:rPr lang="en-US" sz="6000" dirty="0" err="1" smtClean="0">
                <a:solidFill>
                  <a:schemeClr val="bg1"/>
                </a:solidFill>
              </a:rPr>
              <a:t>ngất</a:t>
            </a:r>
            <a:r>
              <a:rPr lang="en-US" sz="6000" dirty="0" smtClean="0">
                <a:solidFill>
                  <a:schemeClr val="bg1"/>
                </a:solidFill>
              </a:rPr>
              <a:t> </a:t>
            </a:r>
            <a:r>
              <a:rPr lang="en-US" sz="6000" dirty="0" err="1" smtClean="0">
                <a:solidFill>
                  <a:schemeClr val="bg1"/>
                </a:solidFill>
              </a:rPr>
              <a:t>hoan</a:t>
            </a:r>
            <a:r>
              <a:rPr lang="en-US" sz="6000" dirty="0" smtClean="0">
                <a:solidFill>
                  <a:schemeClr val="bg1"/>
                </a:solidFill>
              </a:rPr>
              <a:t> ca.</a:t>
            </a:r>
            <a:endParaRPr lang="en-US" sz="6000" b="0" dirty="0">
              <a:solidFill>
                <a:schemeClr val="bg1"/>
              </a:solidFill>
              <a:effectLst/>
            </a:endParaRPr>
          </a:p>
        </p:txBody>
      </p:sp>
    </p:spTree>
    <p:extLst>
      <p:ext uri="{BB962C8B-B14F-4D97-AF65-F5344CB8AC3E}">
        <p14:creationId xmlns:p14="http://schemas.microsoft.com/office/powerpoint/2010/main" val="25191281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dirty="0" smtClean="0">
                <a:solidFill>
                  <a:schemeClr val="bg1"/>
                </a:solidFill>
              </a:rPr>
              <a:t>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một</a:t>
            </a:r>
            <a:r>
              <a:rPr lang="en-US" sz="5800" dirty="0" smtClean="0">
                <a:solidFill>
                  <a:schemeClr val="bg1"/>
                </a:solidFill>
              </a:rPr>
              <a:t> </a:t>
            </a:r>
            <a:r>
              <a:rPr lang="en-US" sz="5800" dirty="0" err="1" smtClean="0">
                <a:solidFill>
                  <a:schemeClr val="bg1"/>
                </a:solidFill>
              </a:rPr>
              <a:t>bài</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tôn</a:t>
            </a:r>
            <a:r>
              <a:rPr lang="en-US" sz="5800" dirty="0" smtClean="0">
                <a:solidFill>
                  <a:schemeClr val="bg1"/>
                </a:solidFill>
              </a:rPr>
              <a:t> </a:t>
            </a:r>
            <a:r>
              <a:rPr lang="en-US" sz="5800" dirty="0" err="1" smtClean="0">
                <a:solidFill>
                  <a:schemeClr val="bg1"/>
                </a:solidFill>
              </a:rPr>
              <a:t>vinh</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Bên</a:t>
            </a:r>
            <a:r>
              <a:rPr lang="en-US" sz="5800" dirty="0" smtClean="0">
                <a:solidFill>
                  <a:schemeClr val="bg1"/>
                </a:solidFill>
              </a:rPr>
              <a:t> </a:t>
            </a:r>
            <a:r>
              <a:rPr lang="en-US" sz="5800" dirty="0" err="1" smtClean="0">
                <a:solidFill>
                  <a:schemeClr val="bg1"/>
                </a:solidFill>
              </a:rPr>
              <a:t>suối</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thương</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con </a:t>
            </a:r>
            <a:r>
              <a:rPr lang="en-US" sz="5800" dirty="0" err="1" smtClean="0">
                <a:solidFill>
                  <a:schemeClr val="bg1"/>
                </a:solidFill>
              </a:rPr>
              <a:t>hướng</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Cha.</a:t>
            </a:r>
            <a:endParaRPr lang="en-US" sz="5800" b="0" dirty="0">
              <a:solidFill>
                <a:schemeClr val="bg1"/>
              </a:solidFill>
              <a:effectLst/>
            </a:endParaRPr>
          </a:p>
        </p:txBody>
      </p:sp>
    </p:spTree>
    <p:extLst>
      <p:ext uri="{BB962C8B-B14F-4D97-AF65-F5344CB8AC3E}">
        <p14:creationId xmlns:p14="http://schemas.microsoft.com/office/powerpoint/2010/main" val="21244423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lnSpc>
                <a:spcPct val="120000"/>
              </a:lnSpc>
            </a:pPr>
            <a:r>
              <a:rPr lang="en-US" sz="5500" b="0" u="sng" dirty="0" smtClean="0">
                <a:solidFill>
                  <a:srgbClr val="FFFF00"/>
                </a:solidFill>
                <a:effectLst/>
              </a:rPr>
              <a:t>Tk3:</a:t>
            </a:r>
            <a:r>
              <a:rPr lang="en-US" sz="5500" b="0" dirty="0" smtClean="0">
                <a:solidFill>
                  <a:srgbClr val="FFFF00"/>
                </a:solidFill>
                <a:effectLst/>
              </a:rPr>
              <a:t> </a:t>
            </a:r>
            <a:r>
              <a:rPr lang="en-US" sz="5500" dirty="0" err="1" smtClean="0">
                <a:solidFill>
                  <a:schemeClr val="bg1"/>
                </a:solidFill>
              </a:rPr>
              <a:t>Nguyện</a:t>
            </a:r>
            <a:r>
              <a:rPr lang="en-US" sz="5500" dirty="0" smtClean="0">
                <a:solidFill>
                  <a:schemeClr val="bg1"/>
                </a:solidFill>
              </a:rPr>
              <a:t>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Lòng</a:t>
            </a:r>
            <a:r>
              <a:rPr lang="en-US" sz="5500" dirty="0" smtClean="0">
                <a:solidFill>
                  <a:schemeClr val="bg1"/>
                </a:solidFill>
              </a:rPr>
              <a:t> </a:t>
            </a:r>
            <a:r>
              <a:rPr lang="en-US" sz="5500" dirty="0" err="1" smtClean="0">
                <a:solidFill>
                  <a:schemeClr val="bg1"/>
                </a:solidFill>
              </a:rPr>
              <a:t>Thương</a:t>
            </a:r>
            <a:r>
              <a:rPr lang="en-US" sz="5500" dirty="0" smtClean="0">
                <a:solidFill>
                  <a:schemeClr val="bg1"/>
                </a:solidFill>
              </a:rPr>
              <a:t> </a:t>
            </a:r>
            <a:r>
              <a:rPr lang="en-US" sz="5500" dirty="0" err="1" smtClean="0">
                <a:solidFill>
                  <a:schemeClr val="bg1"/>
                </a:solidFill>
              </a:rPr>
              <a:t>Xót</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ban </a:t>
            </a:r>
            <a:r>
              <a:rPr lang="en-US" sz="5500" dirty="0" err="1" smtClean="0">
                <a:solidFill>
                  <a:schemeClr val="bg1"/>
                </a:solidFill>
              </a:rPr>
              <a:t>cho</a:t>
            </a:r>
            <a:r>
              <a:rPr lang="en-US" sz="5500" dirty="0" smtClean="0">
                <a:solidFill>
                  <a:schemeClr val="bg1"/>
                </a:solidFill>
              </a:rPr>
              <a:t> con </a:t>
            </a:r>
            <a:r>
              <a:rPr lang="en-US" sz="5500" dirty="0" err="1" smtClean="0">
                <a:solidFill>
                  <a:schemeClr val="bg1"/>
                </a:solidFill>
              </a:rPr>
              <a:t>ánh</a:t>
            </a:r>
            <a:r>
              <a:rPr lang="en-US" sz="5500" dirty="0" smtClean="0">
                <a:solidFill>
                  <a:schemeClr val="bg1"/>
                </a:solidFill>
              </a:rPr>
              <a:t> </a:t>
            </a:r>
            <a:r>
              <a:rPr lang="en-US" sz="5500" dirty="0" err="1" smtClean="0">
                <a:solidFill>
                  <a:schemeClr val="bg1"/>
                </a:solidFill>
              </a:rPr>
              <a:t>mắt</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Con </a:t>
            </a:r>
            <a:r>
              <a:rPr lang="en-US" sz="5500" dirty="0" err="1" smtClean="0">
                <a:solidFill>
                  <a:schemeClr val="bg1"/>
                </a:solidFill>
              </a:rPr>
              <a:t>nhìn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anh</a:t>
            </a:r>
            <a:r>
              <a:rPr lang="en-US" sz="5500" dirty="0" smtClean="0">
                <a:solidFill>
                  <a:schemeClr val="bg1"/>
                </a:solidFill>
              </a:rPr>
              <a:t> </a:t>
            </a:r>
            <a:r>
              <a:rPr lang="en-US" sz="5500" dirty="0" err="1" smtClean="0">
                <a:solidFill>
                  <a:schemeClr val="bg1"/>
                </a:solidFill>
              </a:rPr>
              <a:t>em</a:t>
            </a:r>
            <a:r>
              <a:rPr lang="en-US" sz="5500" dirty="0" smtClean="0">
                <a:solidFill>
                  <a:schemeClr val="bg1"/>
                </a:solidFill>
              </a:rPr>
              <a:t> </a:t>
            </a:r>
            <a:r>
              <a:rPr lang="en-US" sz="5500" dirty="0" err="1" smtClean="0">
                <a:solidFill>
                  <a:schemeClr val="bg1"/>
                </a:solidFill>
              </a:rPr>
              <a:t>sống</a:t>
            </a:r>
            <a:r>
              <a:rPr lang="en-US" sz="5500" dirty="0" smtClean="0">
                <a:solidFill>
                  <a:schemeClr val="bg1"/>
                </a:solidFill>
              </a:rPr>
              <a:t> </a:t>
            </a:r>
            <a:r>
              <a:rPr lang="en-US" sz="5500" dirty="0" err="1" smtClean="0">
                <a:solidFill>
                  <a:schemeClr val="bg1"/>
                </a:solidFill>
              </a:rPr>
              <a:t>trong</a:t>
            </a:r>
            <a:r>
              <a:rPr lang="en-US" sz="5500" dirty="0" smtClean="0">
                <a:solidFill>
                  <a:schemeClr val="bg1"/>
                </a:solidFill>
              </a:rPr>
              <a:t> </a:t>
            </a:r>
            <a:r>
              <a:rPr lang="en-US" sz="5500" dirty="0" err="1" smtClean="0">
                <a:solidFill>
                  <a:schemeClr val="bg1"/>
                </a:solidFill>
              </a:rPr>
              <a:t>khổ</a:t>
            </a:r>
            <a:r>
              <a:rPr lang="en-US" sz="5500" dirty="0" smtClean="0">
                <a:solidFill>
                  <a:schemeClr val="bg1"/>
                </a:solidFill>
              </a:rPr>
              <a:t> </a:t>
            </a:r>
            <a:r>
              <a:rPr lang="en-US" sz="5500" dirty="0" err="1" smtClean="0">
                <a:solidFill>
                  <a:schemeClr val="bg1"/>
                </a:solidFill>
              </a:rPr>
              <a:t>đau</a:t>
            </a:r>
            <a:r>
              <a:rPr lang="en-US" sz="5500" dirty="0" smtClean="0">
                <a:solidFill>
                  <a:schemeClr val="bg1"/>
                </a:solidFill>
              </a:rPr>
              <a:t> </a:t>
            </a:r>
            <a:r>
              <a:rPr lang="en-US" sz="5500" dirty="0" err="1" smtClean="0">
                <a:solidFill>
                  <a:schemeClr val="bg1"/>
                </a:solidFill>
              </a:rPr>
              <a:t>cả</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khốn</a:t>
            </a:r>
            <a:r>
              <a:rPr lang="en-US" sz="5500" dirty="0" smtClean="0">
                <a:solidFill>
                  <a:schemeClr val="bg1"/>
                </a:solidFill>
              </a:rPr>
              <a:t> </a:t>
            </a:r>
            <a:r>
              <a:rPr lang="en-US" sz="5500" dirty="0" err="1" smtClean="0">
                <a:solidFill>
                  <a:schemeClr val="bg1"/>
                </a:solidFill>
              </a:rPr>
              <a:t>khó</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3236610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9172323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lnSpc>
                <a:spcPct val="120000"/>
              </a:lnSpc>
            </a:pPr>
            <a:r>
              <a:rPr lang="en-US" sz="5200" b="0" u="sng" dirty="0" smtClean="0">
                <a:solidFill>
                  <a:srgbClr val="FFFF00"/>
                </a:solidFill>
                <a:effectLst/>
              </a:rPr>
              <a:t>**:</a:t>
            </a:r>
            <a:r>
              <a:rPr lang="en-US" sz="5200" b="0" dirty="0" smtClean="0">
                <a:solidFill>
                  <a:srgbClr val="FFFF00"/>
                </a:solidFill>
                <a:effectLst/>
              </a:rPr>
              <a:t> </a:t>
            </a:r>
            <a:r>
              <a:rPr lang="en-US" sz="5200" dirty="0" err="1" smtClean="0">
                <a:solidFill>
                  <a:schemeClr val="bg1"/>
                </a:solidFill>
              </a:rPr>
              <a:t>Nguyện</a:t>
            </a:r>
            <a:r>
              <a:rPr lang="en-US" sz="5200" dirty="0" smtClean="0">
                <a:solidFill>
                  <a:schemeClr val="bg1"/>
                </a:solidFill>
              </a:rPr>
              <a:t> </a:t>
            </a:r>
            <a:r>
              <a:rPr lang="en-US" sz="5200" dirty="0" err="1" smtClean="0">
                <a:solidFill>
                  <a:schemeClr val="bg1"/>
                </a:solidFill>
              </a:rPr>
              <a:t>xin</a:t>
            </a:r>
            <a:r>
              <a:rPr lang="en-US" sz="5200" dirty="0" smtClean="0">
                <a:solidFill>
                  <a:schemeClr val="bg1"/>
                </a:solidFill>
              </a:rPr>
              <a:t> </a:t>
            </a:r>
            <a:r>
              <a:rPr lang="en-US" sz="5200" dirty="0" err="1" smtClean="0">
                <a:solidFill>
                  <a:schemeClr val="bg1"/>
                </a:solidFill>
              </a:rPr>
              <a:t>Lòng</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Xót</a:t>
            </a:r>
            <a:r>
              <a:rPr lang="en-US" sz="5200" dirty="0" smtClean="0">
                <a:solidFill>
                  <a:schemeClr val="bg1"/>
                </a:solidFill>
              </a:rPr>
              <a:t> </a:t>
            </a:r>
            <a:r>
              <a:rPr lang="en-US" sz="5200" dirty="0" err="1" smtClean="0">
                <a:solidFill>
                  <a:schemeClr val="bg1"/>
                </a:solidFill>
              </a:rPr>
              <a:t>Chúa</a:t>
            </a:r>
            <a:r>
              <a:rPr lang="en-US" sz="5200" dirty="0" smtClean="0">
                <a:solidFill>
                  <a:schemeClr val="bg1"/>
                </a:solidFill>
              </a:rPr>
              <a:t> ban </a:t>
            </a:r>
            <a:r>
              <a:rPr lang="en-US" sz="5200" dirty="0" err="1" smtClean="0">
                <a:solidFill>
                  <a:schemeClr val="bg1"/>
                </a:solidFill>
              </a:rPr>
              <a:t>cho</a:t>
            </a:r>
            <a:r>
              <a:rPr lang="en-US" sz="5200" dirty="0" smtClean="0">
                <a:solidFill>
                  <a:schemeClr val="bg1"/>
                </a:solidFill>
              </a:rPr>
              <a:t> con </a:t>
            </a:r>
            <a:r>
              <a:rPr lang="en-US" sz="5200" dirty="0" err="1" smtClean="0">
                <a:solidFill>
                  <a:schemeClr val="bg1"/>
                </a:solidFill>
              </a:rPr>
              <a:t>lời</a:t>
            </a:r>
            <a:r>
              <a:rPr lang="en-US" sz="5200" dirty="0" smtClean="0">
                <a:solidFill>
                  <a:schemeClr val="bg1"/>
                </a:solidFill>
              </a:rPr>
              <a:t> </a:t>
            </a:r>
            <a:r>
              <a:rPr lang="en-US" sz="5200" dirty="0" err="1" smtClean="0">
                <a:solidFill>
                  <a:schemeClr val="bg1"/>
                </a:solidFill>
              </a:rPr>
              <a:t>nói</a:t>
            </a:r>
            <a:r>
              <a:rPr lang="en-US" sz="5200" dirty="0" smtClean="0">
                <a:solidFill>
                  <a:schemeClr val="bg1"/>
                </a:solidFill>
              </a:rPr>
              <a:t> </a:t>
            </a:r>
            <a:r>
              <a:rPr lang="en-US" sz="5200" dirty="0" err="1" smtClean="0">
                <a:solidFill>
                  <a:schemeClr val="bg1"/>
                </a:solidFill>
              </a:rPr>
              <a:t>tình</a:t>
            </a:r>
            <a:r>
              <a:rPr lang="en-US" sz="5200" dirty="0" smtClean="0">
                <a:solidFill>
                  <a:schemeClr val="bg1"/>
                </a:solidFill>
              </a:rPr>
              <a:t> </a:t>
            </a:r>
            <a:r>
              <a:rPr lang="en-US" sz="5200" dirty="0" err="1" smtClean="0">
                <a:solidFill>
                  <a:schemeClr val="bg1"/>
                </a:solidFill>
              </a:rPr>
              <a:t>thương</a:t>
            </a:r>
            <a:r>
              <a:rPr lang="en-US" sz="5200" dirty="0" smtClean="0">
                <a:solidFill>
                  <a:schemeClr val="bg1"/>
                </a:solidFill>
              </a:rPr>
              <a:t>. </a:t>
            </a:r>
            <a:r>
              <a:rPr lang="en-US" sz="5200" dirty="0" err="1" smtClean="0">
                <a:solidFill>
                  <a:schemeClr val="bg1"/>
                </a:solidFill>
              </a:rPr>
              <a:t>Với</a:t>
            </a:r>
            <a:r>
              <a:rPr lang="en-US" sz="5200" dirty="0" smtClean="0">
                <a:solidFill>
                  <a:schemeClr val="bg1"/>
                </a:solidFill>
              </a:rPr>
              <a:t> </a:t>
            </a:r>
            <a:r>
              <a:rPr lang="en-US" sz="5200" dirty="0" err="1" smtClean="0">
                <a:solidFill>
                  <a:schemeClr val="bg1"/>
                </a:solidFill>
              </a:rPr>
              <a:t>ai</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điêu</a:t>
            </a:r>
            <a:r>
              <a:rPr lang="en-US" sz="5200" dirty="0" smtClean="0">
                <a:solidFill>
                  <a:schemeClr val="bg1"/>
                </a:solidFill>
              </a:rPr>
              <a:t> </a:t>
            </a:r>
            <a:r>
              <a:rPr lang="en-US" sz="5200" dirty="0" err="1" smtClean="0">
                <a:solidFill>
                  <a:schemeClr val="bg1"/>
                </a:solidFill>
              </a:rPr>
              <a:t>linh</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trong</a:t>
            </a:r>
            <a:r>
              <a:rPr lang="en-US" sz="5200" dirty="0" smtClean="0">
                <a:solidFill>
                  <a:schemeClr val="bg1"/>
                </a:solidFill>
              </a:rPr>
              <a:t> </a:t>
            </a:r>
            <a:r>
              <a:rPr lang="en-US" sz="5200" dirty="0" err="1" smtClean="0">
                <a:solidFill>
                  <a:schemeClr val="bg1"/>
                </a:solidFill>
              </a:rPr>
              <a:t>hờn</a:t>
            </a:r>
            <a:r>
              <a:rPr lang="en-US" sz="5200" dirty="0" smtClean="0">
                <a:solidFill>
                  <a:schemeClr val="bg1"/>
                </a:solidFill>
              </a:rPr>
              <a:t> </a:t>
            </a:r>
            <a:r>
              <a:rPr lang="en-US" sz="5200" dirty="0" err="1" smtClean="0">
                <a:solidFill>
                  <a:schemeClr val="bg1"/>
                </a:solidFill>
              </a:rPr>
              <a:t>căm</a:t>
            </a:r>
            <a:r>
              <a:rPr lang="en-US" sz="5200" dirty="0" smtClean="0">
                <a:solidFill>
                  <a:schemeClr val="bg1"/>
                </a:solidFill>
              </a:rPr>
              <a:t> </a:t>
            </a:r>
            <a:r>
              <a:rPr lang="en-US" sz="5200" dirty="0" err="1" smtClean="0">
                <a:solidFill>
                  <a:schemeClr val="bg1"/>
                </a:solidFill>
              </a:rPr>
              <a:t>sống</a:t>
            </a:r>
            <a:r>
              <a:rPr lang="en-US" sz="5200" dirty="0" smtClean="0">
                <a:solidFill>
                  <a:schemeClr val="bg1"/>
                </a:solidFill>
              </a:rPr>
              <a:t> </a:t>
            </a:r>
            <a:r>
              <a:rPr lang="en-US" sz="5200" dirty="0" err="1" smtClean="0">
                <a:solidFill>
                  <a:schemeClr val="bg1"/>
                </a:solidFill>
              </a:rPr>
              <a:t>không</a:t>
            </a:r>
            <a:r>
              <a:rPr lang="en-US" sz="5200" dirty="0" smtClean="0">
                <a:solidFill>
                  <a:schemeClr val="bg1"/>
                </a:solidFill>
              </a:rPr>
              <a:t> </a:t>
            </a:r>
            <a:r>
              <a:rPr lang="en-US" sz="5200" dirty="0" err="1" smtClean="0">
                <a:solidFill>
                  <a:schemeClr val="bg1"/>
                </a:solidFill>
              </a:rPr>
              <a:t>niềm</a:t>
            </a:r>
            <a:r>
              <a:rPr lang="en-US" sz="5200" dirty="0" smtClean="0">
                <a:solidFill>
                  <a:schemeClr val="bg1"/>
                </a:solidFill>
              </a:rPr>
              <a:t> tin.</a:t>
            </a:r>
            <a:endParaRPr lang="vi-VN" sz="5200" b="0" dirty="0">
              <a:solidFill>
                <a:schemeClr val="bg1"/>
              </a:solidFill>
              <a:effectLst/>
            </a:endParaRPr>
          </a:p>
        </p:txBody>
      </p:sp>
    </p:spTree>
    <p:extLst>
      <p:ext uri="{BB962C8B-B14F-4D97-AF65-F5344CB8AC3E}">
        <p14:creationId xmlns:p14="http://schemas.microsoft.com/office/powerpoint/2010/main" val="15168281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6000" b="0" u="sng" dirty="0" err="1">
                <a:solidFill>
                  <a:srgbClr val="FFFF00"/>
                </a:solidFill>
                <a:effectLst/>
              </a:rPr>
              <a:t>Đk</a:t>
            </a:r>
            <a:r>
              <a:rPr lang="en-US" sz="6000" b="0" u="sng" dirty="0">
                <a:solidFill>
                  <a:srgbClr val="FFFF00"/>
                </a:solidFill>
                <a:effectLst/>
              </a:rPr>
              <a:t>:</a:t>
            </a:r>
            <a:r>
              <a:rPr lang="en-US" sz="6000" b="0" dirty="0">
                <a:solidFill>
                  <a:schemeClr val="bg1"/>
                </a:solidFill>
                <a:effectLst/>
              </a:rPr>
              <a:t> </a:t>
            </a:r>
            <a:r>
              <a:rPr lang="en-US" sz="6000" dirty="0" smtClean="0">
                <a:solidFill>
                  <a:schemeClr val="bg1"/>
                </a:solidFill>
              </a:rPr>
              <a:t>Con </a:t>
            </a:r>
            <a:r>
              <a:rPr lang="en-US" sz="6000" dirty="0" err="1" smtClean="0">
                <a:solidFill>
                  <a:schemeClr val="bg1"/>
                </a:solidFill>
              </a:rPr>
              <a:t>xin</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thác</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thương</a:t>
            </a:r>
            <a:r>
              <a:rPr lang="en-US" sz="6000" dirty="0" smtClean="0">
                <a:solidFill>
                  <a:schemeClr val="bg1"/>
                </a:solidFill>
              </a:rPr>
              <a:t> </a:t>
            </a:r>
            <a:r>
              <a:rPr lang="en-US" sz="6000" dirty="0" err="1" smtClean="0">
                <a:solidFill>
                  <a:schemeClr val="bg1"/>
                </a:solidFill>
              </a:rPr>
              <a:t>bao</a:t>
            </a:r>
            <a:r>
              <a:rPr lang="en-US" sz="6000" dirty="0" smtClean="0">
                <a:solidFill>
                  <a:schemeClr val="bg1"/>
                </a:solidFill>
              </a:rPr>
              <a:t> la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Cha </a:t>
            </a:r>
            <a:r>
              <a:rPr lang="en-US" sz="6000" dirty="0" err="1" smtClean="0">
                <a:solidFill>
                  <a:schemeClr val="bg1"/>
                </a:solidFill>
              </a:rPr>
              <a:t>lòng</a:t>
            </a:r>
            <a:r>
              <a:rPr lang="en-US" sz="6000" dirty="0" smtClean="0">
                <a:solidFill>
                  <a:schemeClr val="bg1"/>
                </a:solidFill>
              </a:rPr>
              <a:t> con </a:t>
            </a:r>
            <a:r>
              <a:rPr lang="en-US" sz="6000" dirty="0" err="1" smtClean="0">
                <a:solidFill>
                  <a:schemeClr val="bg1"/>
                </a:solidFill>
              </a:rPr>
              <a:t>ngây</a:t>
            </a:r>
            <a:r>
              <a:rPr lang="en-US" sz="6000" dirty="0" smtClean="0">
                <a:solidFill>
                  <a:schemeClr val="bg1"/>
                </a:solidFill>
              </a:rPr>
              <a:t> </a:t>
            </a:r>
            <a:r>
              <a:rPr lang="en-US" sz="6000" dirty="0" err="1" smtClean="0">
                <a:solidFill>
                  <a:schemeClr val="bg1"/>
                </a:solidFill>
              </a:rPr>
              <a:t>ngất</a:t>
            </a:r>
            <a:r>
              <a:rPr lang="en-US" sz="6000" dirty="0" smtClean="0">
                <a:solidFill>
                  <a:schemeClr val="bg1"/>
                </a:solidFill>
              </a:rPr>
              <a:t> </a:t>
            </a:r>
            <a:r>
              <a:rPr lang="en-US" sz="6000" dirty="0" err="1" smtClean="0">
                <a:solidFill>
                  <a:schemeClr val="bg1"/>
                </a:solidFill>
              </a:rPr>
              <a:t>hoan</a:t>
            </a:r>
            <a:r>
              <a:rPr lang="en-US" sz="6000" dirty="0" smtClean="0">
                <a:solidFill>
                  <a:schemeClr val="bg1"/>
                </a:solidFill>
              </a:rPr>
              <a:t> ca.</a:t>
            </a:r>
            <a:endParaRPr lang="en-US" sz="6000" b="0" dirty="0">
              <a:solidFill>
                <a:schemeClr val="bg1"/>
              </a:solidFill>
              <a:effectLst/>
            </a:endParaRPr>
          </a:p>
        </p:txBody>
      </p:sp>
    </p:spTree>
    <p:extLst>
      <p:ext uri="{BB962C8B-B14F-4D97-AF65-F5344CB8AC3E}">
        <p14:creationId xmlns:p14="http://schemas.microsoft.com/office/powerpoint/2010/main" val="15313398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lnSpc>
                <a:spcPct val="120000"/>
              </a:lnSpc>
            </a:pPr>
            <a:r>
              <a:rPr lang="en-US" sz="5800" b="0" u="sng" dirty="0" smtClean="0">
                <a:solidFill>
                  <a:srgbClr val="FFFF00"/>
                </a:solidFill>
                <a:effectLst/>
              </a:rPr>
              <a:t>**:</a:t>
            </a:r>
            <a:r>
              <a:rPr lang="en-US" sz="5800" b="0" dirty="0" smtClean="0">
                <a:solidFill>
                  <a:schemeClr val="bg1"/>
                </a:solidFill>
                <a:effectLst/>
              </a:rPr>
              <a:t> </a:t>
            </a:r>
            <a:r>
              <a:rPr lang="en-US" sz="5800" dirty="0" smtClean="0">
                <a:solidFill>
                  <a:schemeClr val="bg1"/>
                </a:solidFill>
              </a:rPr>
              <a:t>Con </a:t>
            </a:r>
            <a:r>
              <a:rPr lang="en-US" sz="5800" dirty="0" err="1" smtClean="0">
                <a:solidFill>
                  <a:schemeClr val="bg1"/>
                </a:solidFill>
              </a:rPr>
              <a:t>xin</a:t>
            </a:r>
            <a:r>
              <a:rPr lang="en-US" sz="5800" dirty="0" smtClean="0">
                <a:solidFill>
                  <a:schemeClr val="bg1"/>
                </a:solidFill>
              </a:rPr>
              <a:t> </a:t>
            </a:r>
            <a:r>
              <a:rPr lang="en-US" sz="5800" dirty="0" err="1" smtClean="0">
                <a:solidFill>
                  <a:schemeClr val="bg1"/>
                </a:solidFill>
              </a:rPr>
              <a:t>dâng</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một</a:t>
            </a:r>
            <a:r>
              <a:rPr lang="en-US" sz="5800" dirty="0" smtClean="0">
                <a:solidFill>
                  <a:schemeClr val="bg1"/>
                </a:solidFill>
              </a:rPr>
              <a:t> </a:t>
            </a:r>
            <a:r>
              <a:rPr lang="en-US" sz="5800" dirty="0" err="1" smtClean="0">
                <a:solidFill>
                  <a:schemeClr val="bg1"/>
                </a:solidFill>
              </a:rPr>
              <a:t>bài</a:t>
            </a:r>
            <a:r>
              <a:rPr lang="en-US" sz="5800" dirty="0" smtClean="0">
                <a:solidFill>
                  <a:schemeClr val="bg1"/>
                </a:solidFill>
              </a:rPr>
              <a:t> </a:t>
            </a:r>
            <a:r>
              <a:rPr lang="en-US" sz="5800" dirty="0" err="1" smtClean="0">
                <a:solidFill>
                  <a:schemeClr val="bg1"/>
                </a:solidFill>
              </a:rPr>
              <a:t>ca</a:t>
            </a:r>
            <a:r>
              <a:rPr lang="en-US" sz="5800" dirty="0" smtClean="0">
                <a:solidFill>
                  <a:schemeClr val="bg1"/>
                </a:solidFill>
              </a:rPr>
              <a:t> </a:t>
            </a:r>
            <a:r>
              <a:rPr lang="en-US" sz="5800" dirty="0" err="1" smtClean="0">
                <a:solidFill>
                  <a:schemeClr val="bg1"/>
                </a:solidFill>
              </a:rPr>
              <a:t>tôn</a:t>
            </a:r>
            <a:r>
              <a:rPr lang="en-US" sz="5800" dirty="0" smtClean="0">
                <a:solidFill>
                  <a:schemeClr val="bg1"/>
                </a:solidFill>
              </a:rPr>
              <a:t> </a:t>
            </a:r>
            <a:r>
              <a:rPr lang="en-US" sz="5800" dirty="0" err="1" smtClean="0">
                <a:solidFill>
                  <a:schemeClr val="bg1"/>
                </a:solidFill>
              </a:rPr>
              <a:t>vinh</a:t>
            </a:r>
            <a:r>
              <a:rPr lang="en-US" sz="5800" dirty="0" smtClean="0">
                <a:solidFill>
                  <a:schemeClr val="bg1"/>
                </a:solidFill>
              </a:rPr>
              <a:t> </a:t>
            </a:r>
            <a:r>
              <a:rPr lang="en-US" sz="5800" dirty="0" err="1" smtClean="0">
                <a:solidFill>
                  <a:schemeClr val="bg1"/>
                </a:solidFill>
              </a:rPr>
              <a:t>tình</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Chúa</a:t>
            </a:r>
            <a:r>
              <a:rPr lang="en-US" sz="5800" dirty="0" smtClean="0">
                <a:solidFill>
                  <a:schemeClr val="bg1"/>
                </a:solidFill>
              </a:rPr>
              <a:t>. </a:t>
            </a:r>
            <a:r>
              <a:rPr lang="en-US" sz="5800" dirty="0" err="1" smtClean="0">
                <a:solidFill>
                  <a:schemeClr val="bg1"/>
                </a:solidFill>
              </a:rPr>
              <a:t>Bên</a:t>
            </a:r>
            <a:r>
              <a:rPr lang="en-US" sz="5800" dirty="0" smtClean="0">
                <a:solidFill>
                  <a:schemeClr val="bg1"/>
                </a:solidFill>
              </a:rPr>
              <a:t> </a:t>
            </a:r>
            <a:r>
              <a:rPr lang="en-US" sz="5800" dirty="0" err="1" smtClean="0">
                <a:solidFill>
                  <a:schemeClr val="bg1"/>
                </a:solidFill>
              </a:rPr>
              <a:t>suối</a:t>
            </a:r>
            <a:r>
              <a:rPr lang="en-US" sz="5800" dirty="0" smtClean="0">
                <a:solidFill>
                  <a:schemeClr val="bg1"/>
                </a:solidFill>
              </a:rPr>
              <a:t> </a:t>
            </a:r>
            <a:r>
              <a:rPr lang="en-US" sz="5800" dirty="0" err="1" smtClean="0">
                <a:solidFill>
                  <a:schemeClr val="bg1"/>
                </a:solidFill>
              </a:rPr>
              <a:t>yêu</a:t>
            </a:r>
            <a:r>
              <a:rPr lang="en-US" sz="5800" dirty="0" smtClean="0">
                <a:solidFill>
                  <a:schemeClr val="bg1"/>
                </a:solidFill>
              </a:rPr>
              <a:t> </a:t>
            </a:r>
            <a:r>
              <a:rPr lang="en-US" sz="5800" dirty="0" err="1" smtClean="0">
                <a:solidFill>
                  <a:schemeClr val="bg1"/>
                </a:solidFill>
              </a:rPr>
              <a:t>thương</a:t>
            </a:r>
            <a:r>
              <a:rPr lang="en-US" sz="5800" dirty="0" smtClean="0">
                <a:solidFill>
                  <a:schemeClr val="bg1"/>
                </a:solidFill>
              </a:rPr>
              <a:t> </a:t>
            </a:r>
            <a:r>
              <a:rPr lang="en-US" sz="5800" dirty="0" err="1" smtClean="0">
                <a:solidFill>
                  <a:schemeClr val="bg1"/>
                </a:solidFill>
              </a:rPr>
              <a:t>hồn</a:t>
            </a:r>
            <a:r>
              <a:rPr lang="en-US" sz="5800" dirty="0" smtClean="0">
                <a:solidFill>
                  <a:schemeClr val="bg1"/>
                </a:solidFill>
              </a:rPr>
              <a:t> con </a:t>
            </a:r>
            <a:r>
              <a:rPr lang="en-US" sz="5800" dirty="0" err="1" smtClean="0">
                <a:solidFill>
                  <a:schemeClr val="bg1"/>
                </a:solidFill>
              </a:rPr>
              <a:t>hướng</a:t>
            </a:r>
            <a:r>
              <a:rPr lang="en-US" sz="5800" dirty="0" smtClean="0">
                <a:solidFill>
                  <a:schemeClr val="bg1"/>
                </a:solidFill>
              </a:rPr>
              <a:t> </a:t>
            </a:r>
            <a:r>
              <a:rPr lang="en-US" sz="5800" dirty="0" err="1" smtClean="0">
                <a:solidFill>
                  <a:schemeClr val="bg1"/>
                </a:solidFill>
              </a:rPr>
              <a:t>về</a:t>
            </a:r>
            <a:r>
              <a:rPr lang="en-US" sz="5800" dirty="0" smtClean="0">
                <a:solidFill>
                  <a:schemeClr val="bg1"/>
                </a:solidFill>
              </a:rPr>
              <a:t> </a:t>
            </a:r>
            <a:r>
              <a:rPr lang="en-US" sz="5800" dirty="0" err="1" smtClean="0">
                <a:solidFill>
                  <a:schemeClr val="bg1"/>
                </a:solidFill>
              </a:rPr>
              <a:t>lòng</a:t>
            </a:r>
            <a:r>
              <a:rPr lang="en-US" sz="5800" dirty="0" smtClean="0">
                <a:solidFill>
                  <a:schemeClr val="bg1"/>
                </a:solidFill>
              </a:rPr>
              <a:t> Cha.</a:t>
            </a:r>
            <a:endParaRPr lang="en-US" sz="5800" b="0" dirty="0">
              <a:solidFill>
                <a:schemeClr val="bg1"/>
              </a:solidFill>
              <a:effectLst/>
            </a:endParaRPr>
          </a:p>
        </p:txBody>
      </p:sp>
    </p:spTree>
    <p:extLst>
      <p:ext uri="{BB962C8B-B14F-4D97-AF65-F5344CB8AC3E}">
        <p14:creationId xmlns:p14="http://schemas.microsoft.com/office/powerpoint/2010/main" val="11672405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4925849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8000" b="0" dirty="0">
                <a:solidFill>
                  <a:srgbClr val="FFFF00"/>
                </a:solidFill>
                <a:effectLst/>
                <a:latin typeface="+mj-lt"/>
              </a:rPr>
              <a:t>Ca </a:t>
            </a:r>
            <a:r>
              <a:rPr lang="en-US" sz="8000" b="0" dirty="0" err="1">
                <a:solidFill>
                  <a:srgbClr val="FFFF00"/>
                </a:solidFill>
                <a:effectLst/>
                <a:latin typeface="+mj-lt"/>
              </a:rPr>
              <a:t>Kết</a:t>
            </a:r>
            <a:r>
              <a:rPr lang="en-US" sz="8000" b="0" dirty="0">
                <a:solidFill>
                  <a:srgbClr val="FFFF00"/>
                </a:solidFill>
                <a:effectLst/>
                <a:latin typeface="+mj-lt"/>
              </a:rPr>
              <a:t> </a:t>
            </a:r>
            <a:r>
              <a:rPr lang="en-US" sz="8000" b="0" dirty="0" err="1">
                <a:solidFill>
                  <a:srgbClr val="FFFF00"/>
                </a:solidFill>
                <a:effectLst/>
                <a:latin typeface="+mj-lt"/>
              </a:rPr>
              <a:t>Lễ</a:t>
            </a:r>
            <a:r>
              <a:rPr lang="en-US" sz="8000" b="0" dirty="0">
                <a:solidFill>
                  <a:srgbClr val="FFFF00"/>
                </a:solidFill>
                <a:effectLst/>
                <a:latin typeface="+mj-lt"/>
              </a:rPr>
              <a:t/>
            </a:r>
            <a:br>
              <a:rPr lang="en-US" sz="8000" b="0" dirty="0">
                <a:solidFill>
                  <a:srgbClr val="FFFF00"/>
                </a:solidFill>
                <a:effectLst/>
                <a:latin typeface="+mj-lt"/>
              </a:rPr>
            </a:br>
            <a:r>
              <a:rPr lang="en-US" sz="6600" b="0" dirty="0" err="1" smtClean="0">
                <a:solidFill>
                  <a:srgbClr val="FFFF00"/>
                </a:solidFill>
                <a:effectLst/>
                <a:latin typeface="+mj-lt"/>
              </a:rPr>
              <a:t>Tạ</a:t>
            </a:r>
            <a:r>
              <a:rPr lang="en-US" sz="6600" b="0" dirty="0" smtClean="0">
                <a:solidFill>
                  <a:srgbClr val="FFFF00"/>
                </a:solidFill>
                <a:effectLst/>
                <a:latin typeface="+mj-lt"/>
              </a:rPr>
              <a:t> </a:t>
            </a:r>
            <a:r>
              <a:rPr lang="en-US" sz="6600" dirty="0" err="1" smtClean="0">
                <a:solidFill>
                  <a:srgbClr val="FFFF00"/>
                </a:solidFill>
              </a:rPr>
              <a:t>Ơn</a:t>
            </a:r>
            <a:r>
              <a:rPr lang="en-US" sz="6600" dirty="0" smtClean="0">
                <a:solidFill>
                  <a:srgbClr val="FFFF00"/>
                </a:solidFill>
              </a:rPr>
              <a:t> </a:t>
            </a:r>
            <a:r>
              <a:rPr lang="en-US" sz="6600" dirty="0" err="1" smtClean="0">
                <a:solidFill>
                  <a:srgbClr val="FFFF00"/>
                </a:solidFill>
              </a:rPr>
              <a:t>Chúa</a:t>
            </a:r>
            <a:r>
              <a:rPr lang="en-US" sz="6600" dirty="0" smtClean="0">
                <a:solidFill>
                  <a:srgbClr val="FFFF00"/>
                </a:solidFill>
              </a:rPr>
              <a:t> </a:t>
            </a:r>
            <a:r>
              <a:rPr lang="en-US" sz="6600" dirty="0" err="1" smtClean="0">
                <a:solidFill>
                  <a:srgbClr val="FFFF00"/>
                </a:solidFill>
              </a:rPr>
              <a:t>Với</a:t>
            </a:r>
            <a:r>
              <a:rPr lang="en-US" sz="6600" dirty="0" smtClean="0">
                <a:solidFill>
                  <a:srgbClr val="FFFF00"/>
                </a:solidFill>
              </a:rPr>
              <a:t> </a:t>
            </a:r>
            <a:r>
              <a:rPr lang="en-US" sz="6600" dirty="0" err="1" smtClean="0">
                <a:solidFill>
                  <a:srgbClr val="FFFF00"/>
                </a:solidFill>
              </a:rPr>
              <a:t>Mẹ</a:t>
            </a:r>
            <a:r>
              <a:rPr lang="en-US" sz="6600" dirty="0">
                <a:solidFill>
                  <a:srgbClr val="FFFF00"/>
                </a:solidFill>
              </a:rPr>
              <a:t/>
            </a:r>
            <a:br>
              <a:rPr lang="en-US" sz="6600" dirty="0">
                <a:solidFill>
                  <a:srgbClr val="FFFF00"/>
                </a:solidFill>
              </a:rPr>
            </a:br>
            <a:r>
              <a:rPr lang="en-US" sz="6600" dirty="0" smtClean="0">
                <a:solidFill>
                  <a:schemeClr val="bg1"/>
                </a:solidFill>
              </a:rPr>
              <a:t>Thy </a:t>
            </a:r>
            <a:r>
              <a:rPr lang="en-US" sz="6600" dirty="0" err="1" smtClean="0">
                <a:solidFill>
                  <a:schemeClr val="bg1"/>
                </a:solidFill>
              </a:rPr>
              <a:t>Yên</a:t>
            </a:r>
            <a:endParaRPr lang="en-US" sz="6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4500" b="0" u="sng" dirty="0" err="1" smtClean="0">
                <a:solidFill>
                  <a:srgbClr val="FFFF00"/>
                </a:solidFill>
                <a:effectLst/>
              </a:rPr>
              <a:t>Tk</a:t>
            </a:r>
            <a:r>
              <a:rPr lang="en-US" sz="4500" b="0" u="sng" dirty="0" smtClean="0">
                <a:solidFill>
                  <a:srgbClr val="FFFF00"/>
                </a:solidFill>
                <a:effectLst/>
              </a:rPr>
              <a:t>:</a:t>
            </a:r>
            <a:r>
              <a:rPr lang="en-US" sz="4500" b="0" dirty="0" smtClean="0">
                <a:solidFill>
                  <a:schemeClr val="bg1"/>
                </a:solidFill>
                <a:effectLst/>
              </a:rPr>
              <a:t> </a:t>
            </a:r>
            <a:r>
              <a:rPr lang="vi-VN" sz="4500" b="0" dirty="0">
                <a:solidFill>
                  <a:schemeClr val="bg1"/>
                </a:solidFill>
                <a:effectLst/>
              </a:rPr>
              <a:t> </a:t>
            </a:r>
            <a:r>
              <a:rPr lang="en-US" sz="4500" dirty="0" err="1" smtClean="0">
                <a:solidFill>
                  <a:schemeClr val="bg1"/>
                </a:solidFill>
              </a:rPr>
              <a:t>Vì</a:t>
            </a:r>
            <a:r>
              <a:rPr lang="en-US" sz="4500" dirty="0" smtClean="0">
                <a:solidFill>
                  <a:schemeClr val="bg1"/>
                </a:solidFill>
              </a:rPr>
              <a:t> </a:t>
            </a:r>
            <a:r>
              <a:rPr lang="en-US" sz="4500" dirty="0" err="1" smtClean="0">
                <a:solidFill>
                  <a:schemeClr val="bg1"/>
                </a:solidFill>
              </a:rPr>
              <a:t>tình</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đã</a:t>
            </a:r>
            <a:r>
              <a:rPr lang="en-US" sz="4500" dirty="0" smtClean="0">
                <a:solidFill>
                  <a:schemeClr val="bg1"/>
                </a:solidFill>
              </a:rPr>
              <a:t> </a:t>
            </a:r>
            <a:r>
              <a:rPr lang="en-US" sz="4500" dirty="0" err="1" smtClean="0">
                <a:solidFill>
                  <a:schemeClr val="bg1"/>
                </a:solidFill>
              </a:rPr>
              <a:t>chất</a:t>
            </a:r>
            <a:r>
              <a:rPr lang="en-US" sz="4500" dirty="0" smtClean="0">
                <a:solidFill>
                  <a:schemeClr val="bg1"/>
                </a:solidFill>
              </a:rPr>
              <a:t> </a:t>
            </a:r>
            <a:r>
              <a:rPr lang="en-US" sz="4500" dirty="0" err="1" smtClean="0">
                <a:solidFill>
                  <a:schemeClr val="bg1"/>
                </a:solidFill>
              </a:rPr>
              <a:t>chứa</a:t>
            </a:r>
            <a:r>
              <a:rPr lang="en-US" sz="4500" dirty="0" smtClean="0">
                <a:solidFill>
                  <a:schemeClr val="bg1"/>
                </a:solidFill>
              </a:rPr>
              <a:t> </a:t>
            </a:r>
            <a:r>
              <a:rPr lang="en-US" sz="4500" dirty="0" err="1" smtClean="0">
                <a:solidFill>
                  <a:schemeClr val="bg1"/>
                </a:solidFill>
              </a:rPr>
              <a:t>trong</a:t>
            </a:r>
            <a:r>
              <a:rPr lang="en-US" sz="4500" dirty="0" smtClean="0">
                <a:solidFill>
                  <a:schemeClr val="bg1"/>
                </a:solidFill>
              </a:rPr>
              <a:t> </a:t>
            </a:r>
            <a:r>
              <a:rPr lang="en-US" sz="4500" dirty="0" err="1" smtClean="0">
                <a:solidFill>
                  <a:schemeClr val="bg1"/>
                </a:solidFill>
              </a:rPr>
              <a:t>trái</a:t>
            </a:r>
            <a:r>
              <a:rPr lang="en-US" sz="4500" dirty="0" smtClean="0">
                <a:solidFill>
                  <a:schemeClr val="bg1"/>
                </a:solidFill>
              </a:rPr>
              <a:t> </a:t>
            </a:r>
            <a:r>
              <a:rPr lang="en-US" sz="4500" dirty="0" err="1" smtClean="0">
                <a:solidFill>
                  <a:schemeClr val="bg1"/>
                </a:solidFill>
              </a:rPr>
              <a:t>tim</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hiền</a:t>
            </a:r>
            <a:r>
              <a:rPr lang="en-US" sz="4500" dirty="0" smtClean="0">
                <a:solidFill>
                  <a:schemeClr val="bg1"/>
                </a:solidFill>
              </a:rPr>
              <a:t>, </a:t>
            </a:r>
            <a:r>
              <a:rPr lang="en-US" sz="4500" dirty="0" err="1" smtClean="0">
                <a:solidFill>
                  <a:schemeClr val="bg1"/>
                </a:solidFill>
              </a:rPr>
              <a:t>luôn</a:t>
            </a:r>
            <a:r>
              <a:rPr lang="en-US" sz="4500" dirty="0" smtClean="0">
                <a:solidFill>
                  <a:schemeClr val="bg1"/>
                </a:solidFill>
              </a:rPr>
              <a:t> </a:t>
            </a:r>
            <a:r>
              <a:rPr lang="en-US" sz="4500" dirty="0" err="1" smtClean="0">
                <a:solidFill>
                  <a:schemeClr val="bg1"/>
                </a:solidFill>
              </a:rPr>
              <a:t>trìu</a:t>
            </a:r>
            <a:r>
              <a:rPr lang="en-US" sz="4500" dirty="0" smtClean="0">
                <a:solidFill>
                  <a:schemeClr val="bg1"/>
                </a:solidFill>
              </a:rPr>
              <a:t> </a:t>
            </a:r>
            <a:r>
              <a:rPr lang="en-US" sz="4500" dirty="0" err="1" smtClean="0">
                <a:solidFill>
                  <a:schemeClr val="bg1"/>
                </a:solidFill>
              </a:rPr>
              <a:t>mến</a:t>
            </a:r>
            <a:r>
              <a:rPr lang="en-US" sz="4500" dirty="0" smtClean="0">
                <a:solidFill>
                  <a:schemeClr val="bg1"/>
                </a:solidFill>
              </a:rPr>
              <a:t> </a:t>
            </a:r>
            <a:r>
              <a:rPr lang="en-US" sz="4500" dirty="0" err="1" smtClean="0">
                <a:solidFill>
                  <a:schemeClr val="bg1"/>
                </a:solidFill>
              </a:rPr>
              <a:t>mãi</a:t>
            </a:r>
            <a:r>
              <a:rPr lang="en-US" sz="4500" dirty="0" smtClean="0">
                <a:solidFill>
                  <a:schemeClr val="bg1"/>
                </a:solidFill>
              </a:rPr>
              <a:t> </a:t>
            </a:r>
            <a:r>
              <a:rPr lang="en-US" sz="4500" dirty="0" err="1" smtClean="0">
                <a:solidFill>
                  <a:schemeClr val="bg1"/>
                </a:solidFill>
              </a:rPr>
              <a:t>cứu</a:t>
            </a:r>
            <a:r>
              <a:rPr lang="en-US" sz="4500" dirty="0" smtClean="0">
                <a:solidFill>
                  <a:schemeClr val="bg1"/>
                </a:solidFill>
              </a:rPr>
              <a:t> </a:t>
            </a:r>
            <a:r>
              <a:rPr lang="en-US" sz="4500" dirty="0" err="1" smtClean="0">
                <a:solidFill>
                  <a:schemeClr val="bg1"/>
                </a:solidFill>
              </a:rPr>
              <a:t>giúp</a:t>
            </a:r>
            <a:r>
              <a:rPr lang="en-US" sz="4500" dirty="0" smtClean="0">
                <a:solidFill>
                  <a:schemeClr val="bg1"/>
                </a:solidFill>
              </a:rPr>
              <a:t> </a:t>
            </a:r>
            <a:r>
              <a:rPr lang="en-US" sz="4500" dirty="0" err="1" smtClean="0">
                <a:solidFill>
                  <a:schemeClr val="bg1"/>
                </a:solidFill>
              </a:rPr>
              <a:t>chở</a:t>
            </a:r>
            <a:r>
              <a:rPr lang="en-US" sz="4500" dirty="0" smtClean="0">
                <a:solidFill>
                  <a:schemeClr val="bg1"/>
                </a:solidFill>
              </a:rPr>
              <a:t> </a:t>
            </a:r>
            <a:r>
              <a:rPr lang="en-US" sz="4500" dirty="0" err="1" smtClean="0">
                <a:solidFill>
                  <a:schemeClr val="bg1"/>
                </a:solidFill>
              </a:rPr>
              <a:t>che</a:t>
            </a:r>
            <a:r>
              <a:rPr lang="en-US" sz="4500" dirty="0" smtClean="0">
                <a:solidFill>
                  <a:schemeClr val="bg1"/>
                </a:solidFill>
              </a:rPr>
              <a:t> </a:t>
            </a:r>
            <a:r>
              <a:rPr lang="en-US" sz="4500" dirty="0" err="1" smtClean="0">
                <a:solidFill>
                  <a:schemeClr val="bg1"/>
                </a:solidFill>
              </a:rPr>
              <a:t>nguyện</a:t>
            </a:r>
            <a:r>
              <a:rPr lang="en-US" sz="4500" dirty="0" smtClean="0">
                <a:solidFill>
                  <a:schemeClr val="bg1"/>
                </a:solidFill>
              </a:rPr>
              <a:t> </a:t>
            </a:r>
            <a:r>
              <a:rPr lang="en-US" sz="4500" dirty="0" err="1" smtClean="0">
                <a:solidFill>
                  <a:schemeClr val="bg1"/>
                </a:solidFill>
              </a:rPr>
              <a:t>cầu</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phúc</a:t>
            </a:r>
            <a:r>
              <a:rPr lang="en-US" sz="4500" dirty="0" smtClean="0">
                <a:solidFill>
                  <a:schemeClr val="bg1"/>
                </a:solidFill>
              </a:rPr>
              <a:t> </a:t>
            </a:r>
            <a:r>
              <a:rPr lang="en-US" sz="4500" dirty="0" err="1" smtClean="0">
                <a:solidFill>
                  <a:schemeClr val="bg1"/>
                </a:solidFill>
              </a:rPr>
              <a:t>ân</a:t>
            </a:r>
            <a:r>
              <a:rPr lang="en-US" sz="4500" dirty="0" smtClean="0">
                <a:solidFill>
                  <a:schemeClr val="bg1"/>
                </a:solidFill>
              </a:rPr>
              <a:t> </a:t>
            </a:r>
            <a:r>
              <a:rPr lang="en-US" sz="4500" dirty="0" err="1" smtClean="0">
                <a:solidFill>
                  <a:schemeClr val="bg1"/>
                </a:solidFill>
              </a:rPr>
              <a:t>vẫn</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ngàn</a:t>
            </a:r>
            <a:r>
              <a:rPr lang="en-US" sz="4500" dirty="0" smtClean="0">
                <a:solidFill>
                  <a:schemeClr val="bg1"/>
                </a:solidFill>
              </a:rPr>
              <a:t> </a:t>
            </a:r>
            <a:r>
              <a:rPr lang="en-US" sz="4500" dirty="0" err="1" smtClean="0">
                <a:solidFill>
                  <a:schemeClr val="bg1"/>
                </a:solidFill>
              </a:rPr>
              <a:t>khổ</a:t>
            </a:r>
            <a:r>
              <a:rPr lang="en-US" sz="4500" dirty="0" smtClean="0">
                <a:solidFill>
                  <a:schemeClr val="bg1"/>
                </a:solidFill>
              </a:rPr>
              <a:t> </a:t>
            </a:r>
            <a:r>
              <a:rPr lang="en-US" sz="4500" dirty="0" err="1" smtClean="0">
                <a:solidFill>
                  <a:schemeClr val="bg1"/>
                </a:solidFill>
              </a:rPr>
              <a:t>đau</a:t>
            </a:r>
            <a:r>
              <a:rPr lang="en-US" sz="4500" dirty="0" smtClean="0">
                <a:solidFill>
                  <a:schemeClr val="bg1"/>
                </a:solidFill>
              </a:rPr>
              <a:t> </a:t>
            </a:r>
            <a:r>
              <a:rPr lang="en-US" sz="4500" dirty="0" err="1" smtClean="0">
                <a:solidFill>
                  <a:schemeClr val="bg1"/>
                </a:solidFill>
              </a:rPr>
              <a:t>cũng</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Nhờ</a:t>
            </a:r>
            <a:r>
              <a:rPr lang="en-US" sz="4500" dirty="0" smtClean="0">
                <a:solidFill>
                  <a:schemeClr val="bg1"/>
                </a:solidFill>
              </a:rPr>
              <a:t> </a:t>
            </a:r>
            <a:r>
              <a:rPr lang="en-US" sz="4500" dirty="0" err="1" smtClean="0">
                <a:solidFill>
                  <a:schemeClr val="bg1"/>
                </a:solidFill>
              </a:rPr>
              <a:t>Mẹ</a:t>
            </a:r>
            <a:r>
              <a:rPr lang="en-US" sz="4500" dirty="0" smtClean="0">
                <a:solidFill>
                  <a:schemeClr val="bg1"/>
                </a:solidFill>
              </a:rPr>
              <a:t> </a:t>
            </a:r>
            <a:r>
              <a:rPr lang="en-US" sz="4500" dirty="0" err="1" smtClean="0">
                <a:solidFill>
                  <a:schemeClr val="bg1"/>
                </a:solidFill>
              </a:rPr>
              <a:t>thương</a:t>
            </a:r>
            <a:r>
              <a:rPr lang="en-US" sz="4500" dirty="0" smtClean="0">
                <a:solidFill>
                  <a:schemeClr val="bg1"/>
                </a:solidFill>
              </a:rPr>
              <a:t> </a:t>
            </a:r>
            <a:r>
              <a:rPr lang="en-US" sz="4500" dirty="0" err="1" smtClean="0">
                <a:solidFill>
                  <a:schemeClr val="bg1"/>
                </a:solidFill>
              </a:rPr>
              <a:t>dâng</a:t>
            </a:r>
            <a:r>
              <a:rPr lang="en-US" sz="4500" dirty="0" smtClean="0">
                <a:solidFill>
                  <a:schemeClr val="bg1"/>
                </a:solidFill>
              </a:rPr>
              <a:t> </a:t>
            </a:r>
            <a:r>
              <a:rPr lang="en-US" sz="4500" dirty="0" err="1" smtClean="0">
                <a:solidFill>
                  <a:schemeClr val="bg1"/>
                </a:solidFill>
              </a:rPr>
              <a:t>Chúa</a:t>
            </a:r>
            <a:r>
              <a:rPr lang="en-US" sz="4500" dirty="0" smtClean="0">
                <a:solidFill>
                  <a:schemeClr val="bg1"/>
                </a:solidFill>
              </a:rPr>
              <a:t> </a:t>
            </a:r>
            <a:r>
              <a:rPr lang="en-US" sz="4500" dirty="0" err="1" smtClean="0">
                <a:solidFill>
                  <a:schemeClr val="bg1"/>
                </a:solidFill>
              </a:rPr>
              <a:t>trót</a:t>
            </a:r>
            <a:r>
              <a:rPr lang="en-US" sz="4500" dirty="0" smtClean="0">
                <a:solidFill>
                  <a:schemeClr val="bg1"/>
                </a:solidFill>
              </a:rPr>
              <a:t> </a:t>
            </a:r>
            <a:r>
              <a:rPr lang="en-US" sz="4500" dirty="0" err="1" smtClean="0">
                <a:solidFill>
                  <a:schemeClr val="bg1"/>
                </a:solidFill>
              </a:rPr>
              <a:t>đời</a:t>
            </a:r>
            <a:r>
              <a:rPr lang="en-US" sz="4500" dirty="0" smtClean="0">
                <a:solidFill>
                  <a:schemeClr val="bg1"/>
                </a:solidFill>
              </a:rPr>
              <a:t> </a:t>
            </a:r>
            <a:r>
              <a:rPr lang="en-US" sz="4500" dirty="0" err="1" smtClean="0">
                <a:solidFill>
                  <a:schemeClr val="bg1"/>
                </a:solidFill>
              </a:rPr>
              <a:t>tạ</a:t>
            </a:r>
            <a:r>
              <a:rPr lang="en-US" sz="4500" dirty="0" smtClean="0">
                <a:solidFill>
                  <a:schemeClr val="bg1"/>
                </a:solidFill>
              </a:rPr>
              <a:t> </a:t>
            </a:r>
            <a:r>
              <a:rPr lang="en-US" sz="4500" dirty="0" err="1" smtClean="0">
                <a:solidFill>
                  <a:schemeClr val="bg1"/>
                </a:solidFill>
              </a:rPr>
              <a:t>ơn</a:t>
            </a:r>
            <a:r>
              <a:rPr lang="en-US" sz="4500" dirty="0" smtClean="0">
                <a:solidFill>
                  <a:schemeClr val="bg1"/>
                </a:solidFill>
              </a:rPr>
              <a:t>.</a:t>
            </a:r>
            <a:endParaRPr lang="vi-VN" sz="4500" b="0" dirty="0">
              <a:solidFill>
                <a:schemeClr val="bg1"/>
              </a:solidFill>
              <a:effectLst/>
            </a:endParaRPr>
          </a:p>
        </p:txBody>
      </p:sp>
    </p:spTree>
    <p:extLst>
      <p:ext uri="{BB962C8B-B14F-4D97-AF65-F5344CB8AC3E}">
        <p14:creationId xmlns:p14="http://schemas.microsoft.com/office/powerpoint/2010/main" val="25968343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lnSpc>
                <a:spcPct val="110000"/>
              </a:lnSpc>
            </a:pPr>
            <a:r>
              <a:rPr lang="en-US" sz="5500" b="0" u="sng" dirty="0" err="1">
                <a:solidFill>
                  <a:srgbClr val="FFFF00"/>
                </a:solidFill>
                <a:effectLst/>
              </a:rPr>
              <a:t>Đk</a:t>
            </a:r>
            <a:r>
              <a:rPr lang="en-US" sz="5500" b="0" u="sng" dirty="0">
                <a:solidFill>
                  <a:srgbClr val="FFFF00"/>
                </a:solidFill>
                <a:effectLst/>
              </a:rPr>
              <a:t>:</a:t>
            </a:r>
            <a:r>
              <a:rPr lang="en-US" sz="5500" b="0" dirty="0">
                <a:solidFill>
                  <a:schemeClr val="bg1"/>
                </a:solidFill>
                <a:effectLst/>
              </a:rPr>
              <a:t> </a:t>
            </a:r>
            <a:r>
              <a:rPr lang="vi-VN" sz="5500" b="0" dirty="0">
                <a:solidFill>
                  <a:schemeClr val="bg1"/>
                </a:solidFill>
                <a:effectLst/>
              </a:rPr>
              <a:t> </a:t>
            </a:r>
            <a:r>
              <a:rPr lang="en-US" sz="5500" dirty="0" err="1" smtClean="0">
                <a:solidFill>
                  <a:schemeClr val="bg1"/>
                </a:solidFill>
              </a:rPr>
              <a:t>Chúng</a:t>
            </a:r>
            <a:r>
              <a:rPr lang="en-US" sz="5500" dirty="0" smtClean="0">
                <a:solidFill>
                  <a:schemeClr val="bg1"/>
                </a:solidFill>
              </a:rPr>
              <a:t> con </a:t>
            </a:r>
            <a:r>
              <a:rPr lang="en-US" sz="5500" dirty="0" err="1" smtClean="0">
                <a:solidFill>
                  <a:schemeClr val="bg1"/>
                </a:solidFill>
              </a:rPr>
              <a:t>xin</a:t>
            </a:r>
            <a:r>
              <a:rPr lang="en-US" sz="5500" dirty="0" smtClean="0">
                <a:solidFill>
                  <a:schemeClr val="bg1"/>
                </a:solidFill>
              </a:rPr>
              <a:t> </a:t>
            </a:r>
            <a:r>
              <a:rPr lang="en-US" sz="5500" dirty="0" err="1" smtClean="0">
                <a:solidFill>
                  <a:schemeClr val="bg1"/>
                </a:solidFill>
              </a:rPr>
              <a:t>tạ</a:t>
            </a:r>
            <a:r>
              <a:rPr lang="en-US" sz="5500" dirty="0" smtClean="0">
                <a:solidFill>
                  <a:schemeClr val="bg1"/>
                </a:solidFill>
              </a:rPr>
              <a:t> </a:t>
            </a:r>
            <a:r>
              <a:rPr lang="en-US" sz="5500" dirty="0" err="1" smtClean="0">
                <a:solidFill>
                  <a:schemeClr val="bg1"/>
                </a:solidFill>
              </a:rPr>
              <a:t>ơn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uy</a:t>
            </a:r>
            <a:r>
              <a:rPr lang="en-US" sz="5500" dirty="0" smtClean="0">
                <a:solidFill>
                  <a:schemeClr val="bg1"/>
                </a:solidFill>
              </a:rPr>
              <a:t> </a:t>
            </a:r>
            <a:r>
              <a:rPr lang="en-US" sz="5500" dirty="0" err="1" smtClean="0">
                <a:solidFill>
                  <a:schemeClr val="bg1"/>
                </a:solidFill>
              </a:rPr>
              <a:t>quyền</a:t>
            </a:r>
            <a:r>
              <a:rPr lang="en-US" sz="5500" dirty="0" smtClean="0">
                <a:solidFill>
                  <a:schemeClr val="bg1"/>
                </a:solidFill>
              </a:rPr>
              <a:t> </a:t>
            </a:r>
            <a:r>
              <a:rPr lang="en-US" sz="5500" dirty="0" err="1" smtClean="0">
                <a:solidFill>
                  <a:schemeClr val="bg1"/>
                </a:solidFill>
              </a:rPr>
              <a:t>toàn</a:t>
            </a:r>
            <a:r>
              <a:rPr lang="en-US" sz="5500" dirty="0" smtClean="0">
                <a:solidFill>
                  <a:schemeClr val="bg1"/>
                </a:solidFill>
              </a:rPr>
              <a:t> </a:t>
            </a:r>
            <a:r>
              <a:rPr lang="en-US" sz="5500" dirty="0" err="1" smtClean="0">
                <a:solidFill>
                  <a:schemeClr val="bg1"/>
                </a:solidFill>
              </a:rPr>
              <a:t>năng</a:t>
            </a:r>
            <a:r>
              <a:rPr lang="en-US" sz="5500" dirty="0" smtClean="0">
                <a:solidFill>
                  <a:schemeClr val="bg1"/>
                </a:solidFill>
              </a:rPr>
              <a:t>. </a:t>
            </a:r>
            <a:r>
              <a:rPr lang="en-US" sz="5500" dirty="0" err="1" smtClean="0">
                <a:solidFill>
                  <a:schemeClr val="bg1"/>
                </a:solidFill>
              </a:rPr>
              <a:t>Tình</a:t>
            </a:r>
            <a:r>
              <a:rPr lang="en-US" sz="5500" dirty="0" smtClean="0">
                <a:solidFill>
                  <a:schemeClr val="bg1"/>
                </a:solidFill>
              </a:rPr>
              <a:t> </a:t>
            </a:r>
            <a:r>
              <a:rPr lang="en-US" sz="5500" dirty="0" err="1" smtClean="0">
                <a:solidFill>
                  <a:schemeClr val="bg1"/>
                </a:solidFill>
              </a:rPr>
              <a:t>yêu</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nào</a:t>
            </a:r>
            <a:r>
              <a:rPr lang="en-US" sz="5500" dirty="0" smtClean="0">
                <a:solidFill>
                  <a:schemeClr val="bg1"/>
                </a:solidFill>
              </a:rPr>
              <a:t> </a:t>
            </a:r>
            <a:r>
              <a:rPr lang="en-US" sz="5500" dirty="0" err="1" smtClean="0">
                <a:solidFill>
                  <a:schemeClr val="bg1"/>
                </a:solidFill>
              </a:rPr>
              <a:t>biết</a:t>
            </a:r>
            <a:r>
              <a:rPr lang="en-US" sz="5500" dirty="0" smtClean="0">
                <a:solidFill>
                  <a:schemeClr val="bg1"/>
                </a:solidFill>
              </a:rPr>
              <a:t> chi </a:t>
            </a:r>
            <a:r>
              <a:rPr lang="en-US" sz="5500" dirty="0" err="1" smtClean="0">
                <a:solidFill>
                  <a:schemeClr val="bg1"/>
                </a:solidFill>
              </a:rPr>
              <a:t>báo</a:t>
            </a:r>
            <a:r>
              <a:rPr lang="en-US" sz="5500" dirty="0" smtClean="0">
                <a:solidFill>
                  <a:schemeClr val="bg1"/>
                </a:solidFill>
              </a:rPr>
              <a:t> </a:t>
            </a:r>
            <a:r>
              <a:rPr lang="en-US" sz="5500" dirty="0" err="1" smtClean="0">
                <a:solidFill>
                  <a:schemeClr val="bg1"/>
                </a:solidFill>
              </a:rPr>
              <a:t>đền</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muôn</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là</a:t>
            </a:r>
            <a:r>
              <a:rPr lang="en-US" sz="5500" dirty="0" smtClean="0">
                <a:solidFill>
                  <a:schemeClr val="bg1"/>
                </a:solidFill>
              </a:rPr>
              <a:t> </a:t>
            </a:r>
            <a:r>
              <a:rPr lang="en-US" sz="5500" dirty="0" err="1" smtClean="0">
                <a:solidFill>
                  <a:schemeClr val="bg1"/>
                </a:solidFill>
              </a:rPr>
              <a:t>Chúa</a:t>
            </a:r>
            <a:r>
              <a:rPr lang="en-US" sz="5500" dirty="0" smtClean="0">
                <a:solidFill>
                  <a:schemeClr val="bg1"/>
                </a:solidFill>
              </a:rPr>
              <a:t>, </a:t>
            </a:r>
            <a:r>
              <a:rPr lang="en-US" sz="5500" dirty="0" err="1" smtClean="0">
                <a:solidFill>
                  <a:schemeClr val="bg1"/>
                </a:solidFill>
              </a:rPr>
              <a:t>khắp</a:t>
            </a:r>
            <a:r>
              <a:rPr lang="en-US" sz="5500" dirty="0" smtClean="0">
                <a:solidFill>
                  <a:schemeClr val="bg1"/>
                </a:solidFill>
              </a:rPr>
              <a:t> </a:t>
            </a:r>
            <a:r>
              <a:rPr lang="en-US" sz="5500" dirty="0" err="1" smtClean="0">
                <a:solidFill>
                  <a:schemeClr val="bg1"/>
                </a:solidFill>
              </a:rPr>
              <a:t>vũ</a:t>
            </a:r>
            <a:r>
              <a:rPr lang="en-US" sz="5500" dirty="0" smtClean="0">
                <a:solidFill>
                  <a:schemeClr val="bg1"/>
                </a:solidFill>
              </a:rPr>
              <a:t> </a:t>
            </a:r>
            <a:r>
              <a:rPr lang="en-US" sz="5500" dirty="0" err="1" smtClean="0">
                <a:solidFill>
                  <a:schemeClr val="bg1"/>
                </a:solidFill>
              </a:rPr>
              <a:t>trụ</a:t>
            </a:r>
            <a:r>
              <a:rPr lang="en-US" sz="5500" dirty="0" smtClean="0">
                <a:solidFill>
                  <a:schemeClr val="bg1"/>
                </a:solidFill>
              </a:rPr>
              <a:t> </a:t>
            </a:r>
            <a:r>
              <a:rPr lang="en-US" sz="5500" dirty="0" err="1" smtClean="0">
                <a:solidFill>
                  <a:schemeClr val="bg1"/>
                </a:solidFill>
              </a:rPr>
              <a:t>trời</a:t>
            </a:r>
            <a:r>
              <a:rPr lang="en-US" sz="5500" dirty="0" smtClean="0">
                <a:solidFill>
                  <a:schemeClr val="bg1"/>
                </a:solidFill>
              </a:rPr>
              <a:t> </a:t>
            </a:r>
            <a:r>
              <a:rPr lang="en-US" sz="5500" dirty="0" err="1" smtClean="0">
                <a:solidFill>
                  <a:schemeClr val="bg1"/>
                </a:solidFill>
              </a:rPr>
              <a:t>đất</a:t>
            </a:r>
            <a:r>
              <a:rPr lang="en-US" sz="5500" dirty="0" smtClean="0">
                <a:solidFill>
                  <a:schemeClr val="bg1"/>
                </a:solidFill>
              </a:rPr>
              <a:t> </a:t>
            </a:r>
            <a:r>
              <a:rPr lang="en-US" sz="5500" dirty="0" err="1" smtClean="0">
                <a:solidFill>
                  <a:schemeClr val="bg1"/>
                </a:solidFill>
              </a:rPr>
              <a:t>ngàn</a:t>
            </a:r>
            <a:r>
              <a:rPr lang="en-US" sz="5500" dirty="0" smtClean="0">
                <a:solidFill>
                  <a:schemeClr val="bg1"/>
                </a:solidFill>
              </a:rPr>
              <a:t> </a:t>
            </a:r>
            <a:r>
              <a:rPr lang="en-US" sz="5500" dirty="0" err="1" smtClean="0">
                <a:solidFill>
                  <a:schemeClr val="bg1"/>
                </a:solidFill>
              </a:rPr>
              <a:t>vinh</a:t>
            </a:r>
            <a:r>
              <a:rPr lang="en-US" sz="5500" dirty="0" smtClean="0">
                <a:solidFill>
                  <a:schemeClr val="bg1"/>
                </a:solidFill>
              </a:rPr>
              <a:t> </a:t>
            </a:r>
            <a:r>
              <a:rPr lang="en-US" sz="5500" dirty="0" err="1" smtClean="0">
                <a:solidFill>
                  <a:schemeClr val="bg1"/>
                </a:solidFill>
              </a:rPr>
              <a:t>quang</a:t>
            </a:r>
            <a:r>
              <a:rPr lang="en-US" sz="5500" dirty="0" smtClean="0">
                <a:solidFill>
                  <a:schemeClr val="bg1"/>
                </a:solidFill>
              </a:rPr>
              <a:t> </a:t>
            </a:r>
            <a:r>
              <a:rPr lang="en-US" sz="5500" dirty="0" err="1" smtClean="0">
                <a:solidFill>
                  <a:schemeClr val="bg1"/>
                </a:solidFill>
              </a:rPr>
              <a:t>cao</a:t>
            </a:r>
            <a:r>
              <a:rPr lang="en-US" sz="5500" dirty="0" smtClean="0">
                <a:solidFill>
                  <a:schemeClr val="bg1"/>
                </a:solidFill>
              </a:rPr>
              <a:t> </a:t>
            </a:r>
            <a:r>
              <a:rPr lang="en-US" sz="5500" dirty="0" err="1" smtClean="0">
                <a:solidFill>
                  <a:schemeClr val="bg1"/>
                </a:solidFill>
              </a:rPr>
              <a:t>chiếu</a:t>
            </a:r>
            <a:r>
              <a:rPr lang="en-US" sz="5500" dirty="0" smtClean="0">
                <a:solidFill>
                  <a:schemeClr val="bg1"/>
                </a:solidFill>
              </a:rPr>
              <a:t> </a:t>
            </a:r>
            <a:r>
              <a:rPr lang="en-US" sz="5500" dirty="0" err="1" smtClean="0">
                <a:solidFill>
                  <a:schemeClr val="bg1"/>
                </a:solidFill>
              </a:rPr>
              <a:t>hiển</a:t>
            </a:r>
            <a:r>
              <a:rPr lang="en-US" sz="5500" dirty="0" smtClean="0">
                <a:solidFill>
                  <a:schemeClr val="bg1"/>
                </a:solidFill>
              </a:rPr>
              <a:t> </a:t>
            </a:r>
            <a:r>
              <a:rPr lang="en-US" sz="5500" dirty="0" err="1" smtClean="0">
                <a:solidFill>
                  <a:schemeClr val="bg1"/>
                </a:solidFill>
              </a:rPr>
              <a:t>trị</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 </a:t>
            </a:r>
            <a:r>
              <a:rPr lang="en-US" sz="5500" dirty="0" err="1" smtClean="0">
                <a:solidFill>
                  <a:schemeClr val="bg1"/>
                </a:solidFill>
              </a:rPr>
              <a:t>đời</a:t>
            </a:r>
            <a:r>
              <a:rPr lang="en-US" sz="5500" dirty="0" smtClean="0">
                <a:solidFill>
                  <a:schemeClr val="bg1"/>
                </a:solidFill>
              </a:rPr>
              <a:t>.</a:t>
            </a:r>
            <a:endParaRPr lang="vi-VN" sz="5500" b="0" dirty="0">
              <a:solidFill>
                <a:schemeClr val="bg1"/>
              </a:solidFill>
              <a:effectLst/>
            </a:endParaRPr>
          </a:p>
        </p:txBody>
      </p:sp>
    </p:spTree>
    <p:extLst>
      <p:ext uri="{BB962C8B-B14F-4D97-AF65-F5344CB8AC3E}">
        <p14:creationId xmlns:p14="http://schemas.microsoft.com/office/powerpoint/2010/main" val="14343936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49258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u="sng"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1109</TotalTime>
  <Words>1313</Words>
  <Application>Microsoft Office PowerPoint</Application>
  <PresentationFormat>On-screen Show (16:9)</PresentationFormat>
  <Paragraphs>80</Paragraphs>
  <Slides>69</Slides>
  <Notes>0</Notes>
  <HiddenSlides>0</HiddenSlides>
  <MMClips>0</MMClips>
  <ScaleCrop>false</ScaleCrop>
  <HeadingPairs>
    <vt:vector size="4" baseType="variant">
      <vt:variant>
        <vt:lpstr>Theme</vt:lpstr>
      </vt:variant>
      <vt:variant>
        <vt:i4>12</vt:i4>
      </vt:variant>
      <vt:variant>
        <vt:lpstr>Slide Titles</vt:lpstr>
      </vt:variant>
      <vt:variant>
        <vt:i4>69</vt:i4>
      </vt:variant>
    </vt:vector>
  </HeadingPairs>
  <TitlesOfParts>
    <vt:vector size="81" baseType="lpstr">
      <vt:lpstr>Office Theme</vt:lpstr>
      <vt:lpstr>36_Default Design</vt:lpstr>
      <vt:lpstr>10_Office Theme</vt:lpstr>
      <vt:lpstr>37_Default Design</vt:lpstr>
      <vt:lpstr>6_Office Theme</vt:lpstr>
      <vt:lpstr>5_Office Theme</vt:lpstr>
      <vt:lpstr>1_Office Theme</vt:lpstr>
      <vt:lpstr>2_Office Theme</vt:lpstr>
      <vt:lpstr>3_Office Theme</vt:lpstr>
      <vt:lpstr>7_Office Theme</vt:lpstr>
      <vt:lpstr>8_Office Theme</vt:lpstr>
      <vt:lpstr>9_Office Theme</vt:lpstr>
      <vt:lpstr>PowerPoint Presentation</vt:lpstr>
      <vt:lpstr>Ca Nhập Lễ Nguyện Chúa Chí Ái Kim Long</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Thánh Vịnh 77 04 câu</vt:lpstr>
      <vt:lpstr>Đk: Chúng tôi chẳng lãng quên mọi kỳ công Chúa làm.</vt:lpstr>
      <vt:lpstr>Tk1: Muôn dân ơi nghe tôi giảng dạy, lắng nghe lời miệng tôi nói đây. Tôi tuyên bố đôi lời huấn dụ, công bố điều huyền bí thuở xưa.</vt:lpstr>
      <vt:lpstr>Đk: Chúng tôi chẳng lãng quên mọi kỳ công Chúa làm.</vt:lpstr>
      <vt:lpstr>Tk2: Khi nguy cơ sa tay Chúa phạt, chúng trở lại vội tìm Chúa ngay, và tưởng nhớ ơn Ngài cứu độ. Xin Chúa Trời thành núi ẩn thân.</vt:lpstr>
      <vt:lpstr>Đk: Chúng tôi chẳng lãng quên mọi kỳ công Chúa làm.</vt:lpstr>
      <vt:lpstr>Tk3: Dân điêu ngoa chuyên gian dối Ngài, lưỡi phỉnh phờ lường gạt Chúa luôn. Lòng dạ chúng chẳng hề tín thành, Giao ước Ngài nào có thực thi.</vt:lpstr>
      <vt:lpstr>Đk: Chúng tôi chẳng lãng quên mọi kỳ công Chúa làm.</vt:lpstr>
      <vt:lpstr>Tk4: Nhưng khoan dung không tiêu hủy họ, Chúa nhân từ dủ tình thứ tha, và kiềm chế bao là oán hờn, chẳng khơi bùng nộ khí Ngài lên.</vt:lpstr>
      <vt:lpstr>Đk: Chúng tôi chẳng lãng quên mọi kỳ công Chúa làm.</vt:lpstr>
      <vt:lpstr>Lạy Chúa Ki-tô, chúng con thờ lạy Chúa, chúng con chúc tụng Chúa. Vì Chúa đã dùng cây Thánh Giá mà cứu độ chúng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cho lòng thương xót Chúa dĩ vãng đời con là biết bao lỗi lầm. Xin dâng cho tình Cha ưu ái tương lai đời con xin an bài đỡ nâng.</vt:lpstr>
      <vt:lpstr>**: Xin dâng lên Cha giây phút này một niềm yêu mến là yêu mến mà thôi. Xin dâng lên Cha trót cuộc đời để nên của lễ và nên khúc ngợi ca.</vt:lpstr>
      <vt:lpstr>Tk2: Xin dâng bao niềm vui nỗi khó cuộc sống trần gian là chết đi mỗi ngày. Xin dâng muôn khổ đau Thánh Giá trong con nguyện thánh hiến nên lễ tình yêu.</vt:lpstr>
      <vt:lpstr>**: Xin dâng lên Cha của lễ này là hoa thơm trái lành chan chứa hồng ân. Xin dâng lên Cha mỗi cuộc đời hiệp thông trong mối tình duy nhất của Cha.</vt:lpstr>
      <vt:lpstr>PowerPoint Presentation</vt:lpstr>
      <vt:lpstr>PowerPoint Presentation</vt:lpstr>
      <vt:lpstr>Ca Nguyện Hiệp Lễ Tín Thác Vào Lòng Thương Xót Chúa Đức Cha Nguyễn Văn Hòa</vt:lpstr>
      <vt:lpstr>Tk1: Nguyện xin Lòng Thương Xót Chúa ban cho con một trái tim mới. Trái tim biết yêu tha nhân biết cho mình đi và luôn tha thứ.</vt:lpstr>
      <vt:lpstr>**: Nguyện xin Lòng Thương Xót Chúa ban cho con một tâm hồn mới. Tâm hồn sống trong bao dung sống trong tình thương sống trong bình yên.</vt:lpstr>
      <vt:lpstr>Đk: Con xin tín thác vào tình thương bao la của Chúa. Bên trái tim Cha lòng con ngây ngất hoan ca.</vt:lpstr>
      <vt:lpstr>**: Con xin dâng Chúa một bài ca tôn vinh tình yêu Chúa. Bên suối yêu thương hồn con hướng về lòng Cha.</vt:lpstr>
      <vt:lpstr>Tk2: Nguyện xin Lòng Thương Xót Chúa ban cho con bàn tay dịu êm. Xoa dịu nỗi đau khôn nguôi đỡ nâng ủi an mảnh đời đau thương.</vt:lpstr>
      <vt:lpstr>**: Nguyện xin Lòng Thương Xót Chúa ban cho con bàn chân Ngài đi. Viếng thăm những ai cô đơn sống trong lầm than sống không ngày mai.</vt:lpstr>
      <vt:lpstr>Đk: Con xin tín thác vào tình thương bao la của Chúa. Bên trái tim Cha lòng con ngây ngất hoan ca.</vt:lpstr>
      <vt:lpstr>**: Con xin dâng Chúa một bài ca tôn vinh tình yêu Chúa. Bên suối yêu thương hồn con hướng về lòng Cha.</vt:lpstr>
      <vt:lpstr>Tk3: Nguyện xin Lòng Thương Xót Chúa ban cho con ánh mắt tình yêu. Con nhìn Chúa trong anh em sống trong khổ đau cả đời khốn khó.</vt:lpstr>
      <vt:lpstr>**: Nguyện xin Lòng Thương Xót Chúa ban cho con lời nói tình thương. Với ai sống trong điêu linh sống trong hờn căm sống không niềm tin.</vt:lpstr>
      <vt:lpstr>Đk: Con xin tín thác vào tình thương bao la của Chúa. Bên trái tim Cha lòng con ngây ngất hoan ca.</vt:lpstr>
      <vt:lpstr>**: Con xin dâng Chúa một bài ca tôn vinh tình yêu Chúa. Bên suối yêu thương hồn con hướng về lòng Cha.</vt:lpstr>
      <vt:lpstr>PowerPoint Presentation</vt:lpstr>
      <vt:lpstr>PowerPoint Presentation</vt:lpstr>
      <vt:lpstr>Ca Kết Lễ Tạ Ơn Chúa Với Mẹ Thy Yên</vt:lpstr>
      <vt:lpstr>Đk:  Chúng con xin tạ ơn Chúa uy quyền toàn năng. Tình yêu Chúa nào biết chi báo đền. Chúa muôn đời là Chúa, khắp vũ trụ trời đất ngàn vinh quang cao chiếu hiển trị đời đời.</vt:lpstr>
      <vt:lpstr>Tk:  Vì tình Chúa đã chất chứa trong trái tim Mẹ hiền, luôn trìu mến mãi cứu giúp chở che nguyện cầu. Ngàn phúc ân vẫn nhờ Mẹ, ngàn khổ đau cũng nhờ Mẹ. Nhờ Mẹ thương dâng Chúa trót đời tạ ơn.</vt:lpstr>
      <vt:lpstr>Đk:  Chúng con xin tạ ơn Chúa uy quyền toàn năng. Tình yêu Chúa nào biết chi báo đền. Chúa muôn đời là Chúa, khắp vũ trụ trời đất ngàn vinh quang cao chiếu hiển trị đời đời.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125</cp:revision>
  <dcterms:created xsi:type="dcterms:W3CDTF">2023-05-21T07:25:42Z</dcterms:created>
  <dcterms:modified xsi:type="dcterms:W3CDTF">2023-09-11T07:33:59Z</dcterms:modified>
</cp:coreProperties>
</file>