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2" r:id="rId6"/>
    <p:sldMasterId id="2147483788" r:id="rId7"/>
    <p:sldMasterId id="2147483800" r:id="rId8"/>
    <p:sldMasterId id="2147483812" r:id="rId9"/>
    <p:sldMasterId id="2147483836" r:id="rId10"/>
    <p:sldMasterId id="2147483848" r:id="rId11"/>
    <p:sldMasterId id="2147483860" r:id="rId12"/>
    <p:sldMasterId id="2147483872" r:id="rId13"/>
    <p:sldMasterId id="2147483884" r:id="rId14"/>
    <p:sldMasterId id="2147483896" r:id="rId15"/>
    <p:sldMasterId id="2147483908" r:id="rId16"/>
  </p:sldMasterIdLst>
  <p:notesMasterIdLst>
    <p:notesMasterId r:id="rId65"/>
  </p:notesMasterIdLst>
  <p:sldIdLst>
    <p:sldId id="810" r:id="rId17"/>
    <p:sldId id="837" r:id="rId18"/>
    <p:sldId id="851" r:id="rId19"/>
    <p:sldId id="784" r:id="rId20"/>
    <p:sldId id="470" r:id="rId21"/>
    <p:sldId id="395" r:id="rId22"/>
    <p:sldId id="821" r:id="rId23"/>
    <p:sldId id="842" r:id="rId24"/>
    <p:sldId id="472" r:id="rId25"/>
    <p:sldId id="852" r:id="rId26"/>
    <p:sldId id="789" r:id="rId27"/>
    <p:sldId id="787" r:id="rId28"/>
    <p:sldId id="788" r:id="rId29"/>
    <p:sldId id="822" r:id="rId30"/>
    <p:sldId id="843" r:id="rId31"/>
    <p:sldId id="648" r:id="rId32"/>
    <p:sldId id="838" r:id="rId33"/>
    <p:sldId id="839" r:id="rId34"/>
    <p:sldId id="792" r:id="rId35"/>
    <p:sldId id="793" r:id="rId36"/>
    <p:sldId id="823" r:id="rId37"/>
    <p:sldId id="841" r:id="rId38"/>
    <p:sldId id="849" r:id="rId39"/>
    <p:sldId id="840" r:id="rId40"/>
    <p:sldId id="794" r:id="rId41"/>
    <p:sldId id="847" r:id="rId42"/>
    <p:sldId id="796" r:id="rId43"/>
    <p:sldId id="797" r:id="rId44"/>
    <p:sldId id="798" r:id="rId45"/>
    <p:sldId id="825" r:id="rId46"/>
    <p:sldId id="844" r:id="rId47"/>
    <p:sldId id="850" r:id="rId48"/>
    <p:sldId id="848" r:id="rId49"/>
    <p:sldId id="799" r:id="rId50"/>
    <p:sldId id="853" r:id="rId51"/>
    <p:sldId id="801" r:id="rId52"/>
    <p:sldId id="802" r:id="rId53"/>
    <p:sldId id="803" r:id="rId54"/>
    <p:sldId id="827" r:id="rId55"/>
    <p:sldId id="845" r:id="rId56"/>
    <p:sldId id="804" r:id="rId57"/>
    <p:sldId id="854" r:id="rId58"/>
    <p:sldId id="806" r:id="rId59"/>
    <p:sldId id="807" r:id="rId60"/>
    <p:sldId id="808" r:id="rId61"/>
    <p:sldId id="828" r:id="rId62"/>
    <p:sldId id="846" r:id="rId63"/>
    <p:sldId id="809" r:id="rId6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Nx+wHuEj5H6tmZLVQtWZg==" hashData="/MFbSZqju3mny4QVTu2G8sHkC/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A1FF4B-F8BF-4646-B246-454648DF08DB}" type="datetimeFigureOut">
              <a:rPr lang="en-US"/>
              <a:pPr>
                <a:defRPr/>
              </a:pPr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EEA953-40F5-4B28-BCA9-9A76718C3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94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0E2C-57DA-46A4-935B-4796EE233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962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BD818-116F-4ECF-BCC9-980966DB1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E901-F4AD-494C-85DD-EF297D7C1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26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9577-02DD-41B3-88F1-9CD744D67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628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F804-5481-4DE0-BA27-381E956B93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554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A1217-C363-4E0E-B519-2CFCCA3F3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796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1895-29B8-4C5A-9067-7AB7B7EEF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403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1468-4DF5-4100-BAED-1C4B40196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704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5CB-2396-4572-9BEB-F6BA2FD29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007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879F-B5F0-4BC0-B1A7-A9217B232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85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35A48-62B4-446A-BF64-4F4D12D99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616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637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8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622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31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07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14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930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906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7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627F-8E8C-40BB-91EB-312FFFAC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28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826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948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6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49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39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408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63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048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697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832A-3BD6-46DD-B0DF-57ACDF466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93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8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05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55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96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297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075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213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93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55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8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2027-D18A-4516-B6C6-63A31822E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134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236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155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814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605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867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36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074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451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160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5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0A8F-CFA7-411B-9BB9-E9B93BE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428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096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392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65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98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6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867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36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074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451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1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231-1D76-4522-BC5E-DE8200D3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00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562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096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392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65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98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6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867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36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074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4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B683D-BEC4-45D1-8B2A-EC3404BDB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41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160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562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096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392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65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98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A9B9-016C-4D92-8970-57416DC7E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6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E03C-241D-49E4-A0EE-1D94076E1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9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10F5-2611-4E8A-AD25-345A45B27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56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6F41-17CF-439B-AB56-6513B923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7BA8-5B9B-42E8-B5B7-36E270DC2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6DF5-3648-4954-BFC7-1D643E5BF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EDB1C-0CC0-4073-96D8-B4987FDA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1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75FD-9A48-4120-8F5D-083D69F7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8C32-4BA1-4A47-B343-1A67C8B9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81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DB06-18C3-462F-83BB-5820CCB2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7FF5-7637-4007-B394-2F99B4EC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DB89-8575-4879-B71E-EC71145C6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9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BAB7-93A1-41C2-9C3D-5C8F16401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6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A402-C552-479B-A685-6E390F86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7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F4D7-0238-4198-9C0A-00723D1F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FE35-48E3-4293-9F1F-26629D9A8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8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0C0F-C599-41AF-9216-7259F9DA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3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2D09-E64F-4037-81D6-FFAA3C436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2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02A2-C372-4B14-B3FB-59DD5A99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7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95CE-DF4F-487D-8802-A038070B9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4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2628-0FC2-4CF1-8466-77C17EBF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6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85B2-F3EB-45AB-B6E7-12C3B20B4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2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3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7863-DE6D-43B0-B3EF-9FE10FA41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1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17E4-4937-4C47-8AEC-7F456D50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C6DB-C4F8-463F-8AC0-C6D9599BE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6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4F2B-C658-4F64-A797-27D6D0B27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28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0655-D568-4BE2-B51C-62BCA4236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1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F75E-7105-4816-959A-FDCCA54DB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2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D30B4-4461-4E37-8C77-C9DB2C875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1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D75F-50A3-4414-B4CB-86FEA8AE8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7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FF0D-855F-457A-8C9D-9499F51BE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0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9E4F-F6C3-495F-93AC-AAC807D5B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9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270F-9FDD-46AD-9CD8-B046D89B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8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DFC4-E1D7-40F1-B3ED-0F51D89A8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35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524C-7ABD-400E-913A-D3F8A6F1E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86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AE72B-E988-4B0A-BE65-2AA2F4EA5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1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4C36D-8072-4E40-B5CC-1E15C9A9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6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F859-E324-4794-AE71-8F3FFDAA2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75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87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91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1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5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7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03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34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08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74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7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9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28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5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7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5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1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59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87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7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84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699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9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3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16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39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693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11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32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575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96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819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16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29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0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1C3E-459D-4793-9E8C-2B1240A17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0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125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5571-B4EC-4AE6-8968-C4710169F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30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AB40-3479-4BAE-95AA-1B328C3C23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29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0958-E92D-4298-AE5C-F4513E147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27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25A7-3D12-4870-AB0C-3781E9D2D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39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115C-33A3-41A7-BAFC-65B16799F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9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3A5-3096-42A8-9D92-0572FFAB6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313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FDFC-93DC-4EA8-AEE2-E9FC242A7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75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8D8E-662A-4F1E-94F8-2CF9C0928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231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7161-4258-41C0-AC79-8394BD4AE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770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44F9-8B4B-4249-BD13-B6FFE8CA0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7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54C4301-B56D-4016-9023-7ECD412E1C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2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5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5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5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A3F1C88-4ABC-4586-B10B-26C2CCAF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8A51CF0-2A83-46A0-B0BC-74A5E11E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68A7166-933A-4845-B0F3-8EED12194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2D08F21-B4A9-44E3-92E1-EF9086A6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6EC266-12AA-45AA-B007-37877108E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7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 Chúa Nhật II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45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66750"/>
            <a:ext cx="9144000" cy="40195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Tuần II Mùa Vọng</a:t>
            </a:r>
            <a:endParaRPr lang="en-US" sz="80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4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Kìa Thiên Chúa chúng ta quang lâm hùng dũng.</a:t>
            </a:r>
            <a:endParaRPr lang="en-US" sz="72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Ngày của Chúa gần kề ; kìa Người ngự đến cứu chúng ta</a:t>
            </a:r>
            <a:r>
              <a:rPr lang="en-US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u="sng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66750"/>
            <a:ext cx="9144000" cy="40195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Tuần II Mùa Vọng</a:t>
            </a:r>
            <a:endParaRPr lang="en-US" sz="80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62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9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Chúc tụng Chúa đi, hồn tôi hỡi.</a:t>
            </a:r>
            <a:endParaRPr lang="en-US" sz="96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37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Kìa Chúa đến cứu độ dân Người ; phúc thay ai sẵn sàng nghênh đón Chúa.</a:t>
            </a:r>
            <a:endParaRPr lang="en-US" sz="6600" b="0" u="sng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59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C00000"/>
                </a:solidFill>
                <a:effectLst/>
                <a:latin typeface="+mj-lt"/>
              </a:rPr>
              <a:t/>
            </a:r>
            <a:br>
              <a:rPr lang="en-US" b="0" smtClean="0">
                <a:solidFill>
                  <a:srgbClr val="C00000"/>
                </a:solidFill>
                <a:effectLst/>
                <a:latin typeface="+mj-lt"/>
              </a:rPr>
            </a:br>
            <a:endParaRPr lang="en-US" b="0" smtClean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66750"/>
            <a:ext cx="9144000" cy="40195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Tuần II Mùa Vọng</a:t>
            </a:r>
            <a:endParaRPr lang="en-US" sz="8000" b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038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C00000"/>
                </a:solidFill>
                <a:effectLst/>
                <a:latin typeface="+mj-lt"/>
              </a:rPr>
              <a:t/>
            </a:r>
            <a:br>
              <a:rPr lang="en-US" b="0" smtClean="0">
                <a:solidFill>
                  <a:srgbClr val="C00000"/>
                </a:solidFill>
                <a:effectLst/>
                <a:latin typeface="+mj-lt"/>
              </a:rPr>
            </a:br>
            <a:endParaRPr lang="en-US" b="0" smtClean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b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Chúa là Đấng từ bi nhân hậu,</a:t>
            </a:r>
            <a:r>
              <a:rPr lang="en-US" sz="6600" b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600" b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Người chậm giận và giàu tình thương.</a:t>
            </a:r>
            <a:endParaRPr lang="en-US" sz="6600" b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00206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C00000"/>
                </a:solidFill>
                <a:effectLst/>
                <a:latin typeface="+mj-lt"/>
              </a:rPr>
              <a:t/>
            </a:r>
            <a:br>
              <a:rPr lang="en-US" b="0" smtClean="0">
                <a:solidFill>
                  <a:srgbClr val="C00000"/>
                </a:solidFill>
                <a:effectLst/>
                <a:latin typeface="+mj-lt"/>
              </a:rPr>
            </a:br>
            <a:endParaRPr lang="en-US" b="0" smtClean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b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Trời cao hỡi, nào hãy gieo sương</a:t>
            </a:r>
            <a:r>
              <a:rPr lang="en-US" sz="5400" b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400" b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mây hãy đổ mưa, mưa đức công chính</a:t>
            </a:r>
            <a:r>
              <a:rPr lang="en-US" sz="5400" b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400" b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đất mở ra đi, cho nẩy mầm Đấng cứu độ.</a:t>
            </a:r>
            <a:endParaRPr lang="en-US" sz="5400" b="0" u="sng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00206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00206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66750"/>
            <a:ext cx="9144000" cy="40195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Tuần II Mùa Vọng</a:t>
            </a:r>
            <a:endParaRPr lang="en-US" sz="80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39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59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66750"/>
            <a:ext cx="9144000" cy="40195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Tuần II Mùa Vọng</a:t>
            </a:r>
            <a:endParaRPr lang="en-US" sz="80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4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ai theo Ngài</a:t>
            </a:r>
            <a:r>
              <a:rPr lang="en-US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sẽ nhận được ánh sáng ban sự sống.</a:t>
            </a:r>
            <a:endParaRPr lang="en-US" sz="66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4688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ngự đến, anh em hãy ra nghênh đón Người; chính Người là hoàng tử ban bình an.</a:t>
            </a:r>
            <a:endParaRPr lang="en-US" sz="6000" b="0" u="sng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66750"/>
            <a:ext cx="9144000" cy="40195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Tuần II Mùa Vọng</a:t>
            </a:r>
            <a:endParaRPr lang="en-US" sz="80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4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Thiên Chúa, xin phục hồi chúng con</a:t>
            </a:r>
            <a:r>
              <a:rPr lang="en-US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 toả ánh tôn nhan rạng ngời,</a:t>
            </a:r>
            <a:r>
              <a:rPr lang="en-US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để chúng con được ơn cứu độ.</a:t>
            </a:r>
            <a:endParaRPr lang="en-US" sz="60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0386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54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 dọn sẵn con đường cho Đức Chúa, sửa lối cho thẳng để Người đi. Hết mọi người phàm sẽ thấy ơn cứu độ của Thiên Chúa.</a:t>
            </a:r>
            <a:endParaRPr lang="en-US" sz="5400" b="0" u="sng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 Chúa chúng ta đến cứu chúng ta.</a:t>
            </a:r>
            <a:endParaRPr lang="en-US" sz="72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0163" y="17463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63" y="742950"/>
            <a:ext cx="9144000" cy="38100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0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Kìa Đức Vua là Chúa Tể hoàn cầu ngự đến; chính Người sẽ cất ách tù đày cho chúng ta.</a:t>
            </a:r>
            <a:endParaRPr lang="en-US" sz="6000" b="0" u="sng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0" y="0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 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6595726" y="4473575"/>
            <a:ext cx="164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effectLst/>
                <a:latin typeface="+mj-lt"/>
              </a:rPr>
              <a:t/>
            </a:r>
            <a:br>
              <a:rPr lang="en-US" b="0" smtClean="0">
                <a:effectLst/>
                <a:latin typeface="+mj-lt"/>
              </a:rPr>
            </a:br>
            <a:endParaRPr lang="en-US" b="0" smtClean="0">
              <a:effectLst/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351</Words>
  <Application>Microsoft Office PowerPoint</Application>
  <PresentationFormat>On-screen Show (16:9)</PresentationFormat>
  <Paragraphs>141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Hung Nam</cp:lastModifiedBy>
  <cp:revision>1542</cp:revision>
  <dcterms:created xsi:type="dcterms:W3CDTF">2000-12-31T17:05:43Z</dcterms:created>
  <dcterms:modified xsi:type="dcterms:W3CDTF">2023-12-07T22:18:07Z</dcterms:modified>
</cp:coreProperties>
</file>