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ĐÁP CA TIN MỪNG Lc 1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III MÙA VỌNG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6000" smtClean="0">
                <a:solidFill>
                  <a:schemeClr val="bg1"/>
                </a:solidFill>
              </a:rPr>
              <a:t>Thánh Thần Chúa ngự trên tôi. Chúa sai tôi đêm Tin Mừng cho người nghèo khó.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Alleluia-Alleluia: 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FFFF00"/>
                </a:solidFill>
              </a:rPr>
              <a:t>Alleluia… </a:t>
            </a:r>
            <a:endParaRPr lang="en-US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Linh hồn tôi hớn hở reo mừng trong Thiên Chúa tôi.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Tk1: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 smtClean="0">
                <a:solidFill>
                  <a:schemeClr val="bg1"/>
                </a:solidFill>
              </a:rPr>
              <a:t>Đức Ma-ri-a nói rằng: Linh hồn tôi ngợi khen Thiên Chúa, và thần trí tôi reo mừng vì Thiên Chúa, Đấng cứu độ tôi.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Linh hồn tôi hớn hở reo mừng trong Thiên Chúa tôi.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 smtClean="0">
                <a:solidFill>
                  <a:schemeClr val="bg1"/>
                </a:solidFill>
              </a:rPr>
              <a:t>Chúa trông xem phận nữ tỳ, nên từ đây gọi tôi diễm phúc, làm việc lớn trên thân này, vì danh Chúa chí thánh tuyệt luân.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Linh hồn tôi hớn hở reo mừng trong Thiên Chúa tôi.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 smtClean="0">
                <a:solidFill>
                  <a:schemeClr val="bg1"/>
                </a:solidFill>
              </a:rPr>
              <a:t>Chúa nâng ai khiêm ái thật, bọn quyền uy hạ khỏi ngai báu. Kẻ nghèo Chúa ban dư đầy, và xua lũ phú quý về không.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 smtClean="0">
                <a:solidFill>
                  <a:schemeClr val="bg1"/>
                </a:solidFill>
              </a:rPr>
              <a:t>Linh hồn tôi hớn hở reo mừng trong Thiên Chúa tôi.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178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ĐÁP CA TIN MỪNG Lc 1 CHÚA NHẬT III MÙA VỌNG NĂM B LM KIM LONG</vt:lpstr>
      <vt:lpstr>Đk: Linh hồn tôi hớn hở reo mừng trong Thiên Chúa tôi.</vt:lpstr>
      <vt:lpstr>Tk1: Đức Ma-ri-a nói rằng: Linh hồn tôi ngợi khen Thiên Chúa, và thần trí tôi reo mừng vì Thiên Chúa, Đấng cứu độ tôi.</vt:lpstr>
      <vt:lpstr>Đk: Linh hồn tôi hớn hở reo mừng trong Thiên Chúa tôi.</vt:lpstr>
      <vt:lpstr>Tk2: Chúa trông xem phận nữ tỳ, nên từ đây gọi tôi diễm phúc, làm việc lớn trên thân này, vì danh Chúa chí thánh tuyệt luân.</vt:lpstr>
      <vt:lpstr>Đk: Linh hồn tôi hớn hở reo mừng trong Thiên Chúa tôi.</vt:lpstr>
      <vt:lpstr>Tk3: Chúa nâng ai khiêm ái thật, bọn quyền uy hạ khỏi ngai báu. Kẻ nghèo Chúa ban dư đầy, và xua lũ phú quý về không.</vt:lpstr>
      <vt:lpstr>Đk: Linh hồn tôi hớn hở reo mừng trong Thiên Chúa tôi.</vt:lpstr>
      <vt:lpstr>PowerPoint Presentation</vt:lpstr>
      <vt:lpstr>Thánh Thần Chúa ngự trên tôi. Chúa sai tôi đêm Tin Mừng cho người nghèo khó.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</cp:revision>
  <dcterms:created xsi:type="dcterms:W3CDTF">2023-12-12T06:39:41Z</dcterms:created>
  <dcterms:modified xsi:type="dcterms:W3CDTF">2023-12-12T06:59:37Z</dcterms:modified>
</cp:coreProperties>
</file>