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1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720" r:id="rId5"/>
    <p:sldMasterId id="2147483732" r:id="rId6"/>
    <p:sldMasterId id="2147483768" r:id="rId7"/>
    <p:sldMasterId id="2147483780" r:id="rId8"/>
    <p:sldMasterId id="2147483804" r:id="rId9"/>
    <p:sldMasterId id="2147483828" r:id="rId10"/>
    <p:sldMasterId id="2147483852" r:id="rId11"/>
    <p:sldMasterId id="2147483888" r:id="rId12"/>
    <p:sldMasterId id="2147483900" r:id="rId13"/>
    <p:sldMasterId id="2147483912" r:id="rId14"/>
  </p:sldMasterIdLst>
  <p:sldIdLst>
    <p:sldId id="352" r:id="rId15"/>
    <p:sldId id="382" r:id="rId16"/>
    <p:sldId id="383" r:id="rId17"/>
    <p:sldId id="317" r:id="rId18"/>
    <p:sldId id="374" r:id="rId19"/>
    <p:sldId id="375" r:id="rId20"/>
    <p:sldId id="376" r:id="rId21"/>
    <p:sldId id="377" r:id="rId22"/>
    <p:sldId id="378" r:id="rId23"/>
    <p:sldId id="379" r:id="rId24"/>
    <p:sldId id="380" r:id="rId25"/>
    <p:sldId id="381" r:id="rId26"/>
    <p:sldId id="318" r:id="rId27"/>
    <p:sldId id="256" r:id="rId28"/>
    <p:sldId id="323" r:id="rId29"/>
    <p:sldId id="259" r:id="rId30"/>
    <p:sldId id="258" r:id="rId31"/>
    <p:sldId id="373" r:id="rId32"/>
    <p:sldId id="337" r:id="rId33"/>
    <p:sldId id="260" r:id="rId34"/>
    <p:sldId id="261" r:id="rId35"/>
    <p:sldId id="325" r:id="rId36"/>
    <p:sldId id="299" r:id="rId37"/>
    <p:sldId id="300" r:id="rId38"/>
    <p:sldId id="326" r:id="rId39"/>
    <p:sldId id="338" r:id="rId40"/>
    <p:sldId id="262" r:id="rId41"/>
    <p:sldId id="301" r:id="rId42"/>
    <p:sldId id="327" r:id="rId43"/>
    <p:sldId id="302" r:id="rId44"/>
    <p:sldId id="303" r:id="rId45"/>
    <p:sldId id="370" r:id="rId46"/>
    <p:sldId id="339" r:id="rId47"/>
    <p:sldId id="304" r:id="rId48"/>
    <p:sldId id="305" r:id="rId49"/>
    <p:sldId id="329" r:id="rId50"/>
    <p:sldId id="306" r:id="rId51"/>
    <p:sldId id="307" r:id="rId52"/>
    <p:sldId id="372" r:id="rId53"/>
    <p:sldId id="340" r:id="rId54"/>
    <p:sldId id="308" r:id="rId55"/>
    <p:sldId id="359" r:id="rId56"/>
    <p:sldId id="360" r:id="rId57"/>
    <p:sldId id="361" r:id="rId58"/>
    <p:sldId id="362" r:id="rId59"/>
    <p:sldId id="371" r:id="rId60"/>
    <p:sldId id="364" r:id="rId61"/>
    <p:sldId id="365" r:id="rId6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733" autoAdjust="0"/>
  </p:normalViewPr>
  <p:slideViewPr>
    <p:cSldViewPr>
      <p:cViewPr>
        <p:scale>
          <a:sx n="150" d="100"/>
          <a:sy n="150" d="100"/>
        </p:scale>
        <p:origin x="-2424" y="-1074"/>
      </p:cViewPr>
      <p:guideLst>
        <p:guide orient="horz" pos="1620"/>
        <p:guide pos="2880"/>
      </p:guideLst>
    </p:cSldViewPr>
  </p:slideViewPr>
  <p:outlineViewPr>
    <p:cViewPr>
      <p:scale>
        <a:sx n="33" d="100"/>
        <a:sy n="33" d="100"/>
      </p:scale>
      <p:origin x="0" y="452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slide" Target="slides/slide33.xml"/><Relationship Id="rId50" Type="http://schemas.openxmlformats.org/officeDocument/2006/relationships/slide" Target="slides/slide36.xml"/><Relationship Id="rId55" Type="http://schemas.openxmlformats.org/officeDocument/2006/relationships/slide" Target="slides/slide41.xml"/><Relationship Id="rId63"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41" Type="http://schemas.openxmlformats.org/officeDocument/2006/relationships/slide" Target="slides/slide27.xml"/><Relationship Id="rId54" Type="http://schemas.openxmlformats.org/officeDocument/2006/relationships/slide" Target="slides/slide40.xml"/><Relationship Id="rId62" Type="http://schemas.openxmlformats.org/officeDocument/2006/relationships/slide" Target="slides/slide4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slide" Target="slides/slide39.xml"/><Relationship Id="rId58" Type="http://schemas.openxmlformats.org/officeDocument/2006/relationships/slide" Target="slides/slide44.xml"/><Relationship Id="rId66"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slide" Target="slides/slide43.xml"/><Relationship Id="rId61" Type="http://schemas.openxmlformats.org/officeDocument/2006/relationships/slide" Target="slides/slide47.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slide" Target="slides/slide46.xml"/><Relationship Id="rId65"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slide" Target="slides/slide42.xml"/><Relationship Id="rId64"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37.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slide" Target="slides/slide4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CB8AA0E-8D6B-4050-86D1-279E6A6991D7}" type="datetimeFigureOut">
              <a:rPr lang="en-US" smtClean="0"/>
              <a:t>11/29/2023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4280E5-29CA-45CF-8420-B4A14AC9B037}" type="slidenum">
              <a:rPr lang="en-US" smtClean="0"/>
              <a:t>‹#›</a:t>
            </a:fld>
            <a:endParaRPr lang="en-US"/>
          </a:p>
        </p:txBody>
      </p:sp>
    </p:spTree>
    <p:extLst>
      <p:ext uri="{BB962C8B-B14F-4D97-AF65-F5344CB8AC3E}">
        <p14:creationId xmlns:p14="http://schemas.microsoft.com/office/powerpoint/2010/main" val="154838910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B8AA0E-8D6B-4050-86D1-279E6A6991D7}" type="datetimeFigureOut">
              <a:rPr lang="en-US" smtClean="0"/>
              <a:t>11/29/2023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4280E5-29CA-45CF-8420-B4A14AC9B037}" type="slidenum">
              <a:rPr lang="en-US" smtClean="0"/>
              <a:t>‹#›</a:t>
            </a:fld>
            <a:endParaRPr lang="en-US"/>
          </a:p>
        </p:txBody>
      </p:sp>
    </p:spTree>
    <p:extLst>
      <p:ext uri="{BB962C8B-B14F-4D97-AF65-F5344CB8AC3E}">
        <p14:creationId xmlns:p14="http://schemas.microsoft.com/office/powerpoint/2010/main" val="29342467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8796633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4712370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973024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639253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533355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3535911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7515699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9940606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5003494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413364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B8AA0E-8D6B-4050-86D1-279E6A6991D7}" type="datetimeFigureOut">
              <a:rPr lang="en-US" smtClean="0"/>
              <a:t>11/29/2023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4280E5-29CA-45CF-8420-B4A14AC9B037}" type="slidenum">
              <a:rPr lang="en-US" smtClean="0"/>
              <a:t>‹#›</a:t>
            </a:fld>
            <a:endParaRPr lang="en-US"/>
          </a:p>
        </p:txBody>
      </p:sp>
    </p:spTree>
    <p:extLst>
      <p:ext uri="{BB962C8B-B14F-4D97-AF65-F5344CB8AC3E}">
        <p14:creationId xmlns:p14="http://schemas.microsoft.com/office/powerpoint/2010/main" val="287661158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1434009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CB8AA0E-8D6B-4050-86D1-279E6A6991D7}" type="datetimeFigureOut">
              <a:rPr lang="en-US" smtClean="0">
                <a:solidFill>
                  <a:prstClr val="black">
                    <a:tint val="75000"/>
                  </a:prstClr>
                </a:solidFill>
              </a:rPr>
              <a:pPr/>
              <a:t>11/29/2023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4471604"/>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B8AA0E-8D6B-4050-86D1-279E6A6991D7}" type="datetimeFigureOut">
              <a:rPr lang="en-US" smtClean="0">
                <a:solidFill>
                  <a:prstClr val="black">
                    <a:tint val="75000"/>
                  </a:prstClr>
                </a:solidFill>
              </a:rPr>
              <a:pPr/>
              <a:t>11/29/2023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32741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B8AA0E-8D6B-4050-86D1-279E6A6991D7}" type="datetimeFigureOut">
              <a:rPr lang="en-US" smtClean="0">
                <a:solidFill>
                  <a:prstClr val="black">
                    <a:tint val="75000"/>
                  </a:prstClr>
                </a:solidFill>
              </a:rPr>
              <a:pPr/>
              <a:t>11/29/2023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067080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CB8AA0E-8D6B-4050-86D1-279E6A6991D7}" type="datetimeFigureOut">
              <a:rPr lang="en-US" smtClean="0">
                <a:solidFill>
                  <a:prstClr val="black">
                    <a:tint val="75000"/>
                  </a:prstClr>
                </a:solidFill>
              </a:rPr>
              <a:pPr/>
              <a:t>11/29/2023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835077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CB8AA0E-8D6B-4050-86D1-279E6A6991D7}" type="datetimeFigureOut">
              <a:rPr lang="en-US" smtClean="0">
                <a:solidFill>
                  <a:prstClr val="black">
                    <a:tint val="75000"/>
                  </a:prstClr>
                </a:solidFill>
              </a:rPr>
              <a:pPr/>
              <a:t>11/29/2023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377107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CB8AA0E-8D6B-4050-86D1-279E6A6991D7}" type="datetimeFigureOut">
              <a:rPr lang="en-US" smtClean="0">
                <a:solidFill>
                  <a:prstClr val="black">
                    <a:tint val="75000"/>
                  </a:prstClr>
                </a:solidFill>
              </a:rPr>
              <a:pPr/>
              <a:t>11/29/2023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124055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B8AA0E-8D6B-4050-86D1-279E6A6991D7}" type="datetimeFigureOut">
              <a:rPr lang="en-US" smtClean="0">
                <a:solidFill>
                  <a:prstClr val="black">
                    <a:tint val="75000"/>
                  </a:prstClr>
                </a:solidFill>
              </a:rPr>
              <a:pPr/>
              <a:t>11/29/2023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273297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B8AA0E-8D6B-4050-86D1-279E6A6991D7}" type="datetimeFigureOut">
              <a:rPr lang="en-US" smtClean="0">
                <a:solidFill>
                  <a:prstClr val="black">
                    <a:tint val="75000"/>
                  </a:prstClr>
                </a:solidFill>
              </a:rPr>
              <a:pPr/>
              <a:t>11/29/2023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65542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B8AA0E-8D6B-4050-86D1-279E6A6991D7}" type="datetimeFigureOut">
              <a:rPr lang="en-US" smtClean="0">
                <a:solidFill>
                  <a:prstClr val="black">
                    <a:tint val="75000"/>
                  </a:prstClr>
                </a:solidFill>
              </a:rPr>
              <a:pPr/>
              <a:t>11/29/2023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45685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CB8AA0E-8D6B-4050-86D1-279E6A6991D7}" type="datetimeFigureOut">
              <a:rPr lang="en-US">
                <a:solidFill>
                  <a:prstClr val="black">
                    <a:tint val="75000"/>
                  </a:prstClr>
                </a:solidFill>
              </a:rPr>
              <a:pPr/>
              <a:t>11/29/2023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1086853"/>
      </p:ext>
    </p:extLst>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B8AA0E-8D6B-4050-86D1-279E6A6991D7}" type="datetimeFigureOut">
              <a:rPr lang="en-US" smtClean="0">
                <a:solidFill>
                  <a:prstClr val="black">
                    <a:tint val="75000"/>
                  </a:prstClr>
                </a:solidFill>
              </a:rPr>
              <a:pPr/>
              <a:t>11/29/2023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871247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B8AA0E-8D6B-4050-86D1-279E6A6991D7}" type="datetimeFigureOut">
              <a:rPr lang="en-US" smtClean="0">
                <a:solidFill>
                  <a:prstClr val="black">
                    <a:tint val="75000"/>
                  </a:prstClr>
                </a:solidFill>
              </a:rPr>
              <a:pPr/>
              <a:t>11/29/2023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57618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CB8AA0E-8D6B-4050-86D1-279E6A6991D7}" type="datetimeFigureOut">
              <a:rPr lang="en-US" smtClean="0">
                <a:solidFill>
                  <a:prstClr val="black">
                    <a:tint val="75000"/>
                  </a:prstClr>
                </a:solidFill>
              </a:rPr>
              <a:pPr/>
              <a:t>11/29/2023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5109135"/>
      </p:ext>
    </p:extLst>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B8AA0E-8D6B-4050-86D1-279E6A6991D7}" type="datetimeFigureOut">
              <a:rPr lang="en-US" smtClean="0">
                <a:solidFill>
                  <a:prstClr val="black">
                    <a:tint val="75000"/>
                  </a:prstClr>
                </a:solidFill>
              </a:rPr>
              <a:pPr/>
              <a:t>11/29/2023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947880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B8AA0E-8D6B-4050-86D1-279E6A6991D7}" type="datetimeFigureOut">
              <a:rPr lang="en-US" smtClean="0">
                <a:solidFill>
                  <a:prstClr val="black">
                    <a:tint val="75000"/>
                  </a:prstClr>
                </a:solidFill>
              </a:rPr>
              <a:pPr/>
              <a:t>11/29/2023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272967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CB8AA0E-8D6B-4050-86D1-279E6A6991D7}" type="datetimeFigureOut">
              <a:rPr lang="en-US" smtClean="0">
                <a:solidFill>
                  <a:prstClr val="black">
                    <a:tint val="75000"/>
                  </a:prstClr>
                </a:solidFill>
              </a:rPr>
              <a:pPr/>
              <a:t>11/29/2023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072446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CB8AA0E-8D6B-4050-86D1-279E6A6991D7}" type="datetimeFigureOut">
              <a:rPr lang="en-US" smtClean="0">
                <a:solidFill>
                  <a:prstClr val="black">
                    <a:tint val="75000"/>
                  </a:prstClr>
                </a:solidFill>
              </a:rPr>
              <a:pPr/>
              <a:t>11/29/2023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961475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CB8AA0E-8D6B-4050-86D1-279E6A6991D7}" type="datetimeFigureOut">
              <a:rPr lang="en-US" smtClean="0">
                <a:solidFill>
                  <a:prstClr val="black">
                    <a:tint val="75000"/>
                  </a:prstClr>
                </a:solidFill>
              </a:rPr>
              <a:pPr/>
              <a:t>11/29/2023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393520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B8AA0E-8D6B-4050-86D1-279E6A6991D7}" type="datetimeFigureOut">
              <a:rPr lang="en-US" smtClean="0">
                <a:solidFill>
                  <a:prstClr val="black">
                    <a:tint val="75000"/>
                  </a:prstClr>
                </a:solidFill>
              </a:rPr>
              <a:pPr/>
              <a:t>11/29/2023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01051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B8AA0E-8D6B-4050-86D1-279E6A6991D7}" type="datetimeFigureOut">
              <a:rPr lang="en-US" smtClean="0">
                <a:solidFill>
                  <a:prstClr val="black">
                    <a:tint val="75000"/>
                  </a:prstClr>
                </a:solidFill>
              </a:rPr>
              <a:pPr/>
              <a:t>11/29/2023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3312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B8AA0E-8D6B-4050-86D1-279E6A6991D7}" type="datetimeFigureOut">
              <a:rPr lang="en-US">
                <a:solidFill>
                  <a:prstClr val="black">
                    <a:tint val="75000"/>
                  </a:prstClr>
                </a:solidFill>
              </a:rPr>
              <a:pPr/>
              <a:t>11/29/2023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9548975"/>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B8AA0E-8D6B-4050-86D1-279E6A6991D7}" type="datetimeFigureOut">
              <a:rPr lang="en-US" smtClean="0">
                <a:solidFill>
                  <a:prstClr val="black">
                    <a:tint val="75000"/>
                  </a:prstClr>
                </a:solidFill>
              </a:rPr>
              <a:pPr/>
              <a:t>11/29/2023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506691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B8AA0E-8D6B-4050-86D1-279E6A6991D7}" type="datetimeFigureOut">
              <a:rPr lang="en-US" smtClean="0">
                <a:solidFill>
                  <a:prstClr val="black">
                    <a:tint val="75000"/>
                  </a:prstClr>
                </a:solidFill>
              </a:rPr>
              <a:pPr/>
              <a:t>11/29/2023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990946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B8AA0E-8D6B-4050-86D1-279E6A6991D7}" type="datetimeFigureOut">
              <a:rPr lang="en-US" smtClean="0">
                <a:solidFill>
                  <a:prstClr val="black">
                    <a:tint val="75000"/>
                  </a:prstClr>
                </a:solidFill>
              </a:rPr>
              <a:pPr/>
              <a:t>11/29/2023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997483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CB8AA0E-8D6B-4050-86D1-279E6A6991D7}" type="datetimeFigureOut">
              <a:rPr lang="en-US" smtClean="0">
                <a:solidFill>
                  <a:prstClr val="black">
                    <a:tint val="75000"/>
                  </a:prstClr>
                </a:solidFill>
              </a:rPr>
              <a:pPr/>
              <a:t>11/29/2023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5007544"/>
      </p:ext>
    </p:extLst>
  </p:cSld>
  <p:clrMapOvr>
    <a:masterClrMapping/>
  </p:clrMapOvr>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B8AA0E-8D6B-4050-86D1-279E6A6991D7}" type="datetimeFigureOut">
              <a:rPr lang="en-US" smtClean="0">
                <a:solidFill>
                  <a:prstClr val="black">
                    <a:tint val="75000"/>
                  </a:prstClr>
                </a:solidFill>
              </a:rPr>
              <a:pPr/>
              <a:t>11/29/2023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030856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B8AA0E-8D6B-4050-86D1-279E6A6991D7}" type="datetimeFigureOut">
              <a:rPr lang="en-US" smtClean="0">
                <a:solidFill>
                  <a:prstClr val="black">
                    <a:tint val="75000"/>
                  </a:prstClr>
                </a:solidFill>
              </a:rPr>
              <a:pPr/>
              <a:t>11/29/2023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526583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CB8AA0E-8D6B-4050-86D1-279E6A6991D7}" type="datetimeFigureOut">
              <a:rPr lang="en-US" smtClean="0">
                <a:solidFill>
                  <a:prstClr val="black">
                    <a:tint val="75000"/>
                  </a:prstClr>
                </a:solidFill>
              </a:rPr>
              <a:pPr/>
              <a:t>11/29/2023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617498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CB8AA0E-8D6B-4050-86D1-279E6A6991D7}" type="datetimeFigureOut">
              <a:rPr lang="en-US" smtClean="0">
                <a:solidFill>
                  <a:prstClr val="black">
                    <a:tint val="75000"/>
                  </a:prstClr>
                </a:solidFill>
              </a:rPr>
              <a:pPr/>
              <a:t>11/29/2023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237838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CB8AA0E-8D6B-4050-86D1-279E6A6991D7}" type="datetimeFigureOut">
              <a:rPr lang="en-US" smtClean="0">
                <a:solidFill>
                  <a:prstClr val="black">
                    <a:tint val="75000"/>
                  </a:prstClr>
                </a:solidFill>
              </a:rPr>
              <a:pPr/>
              <a:t>11/29/2023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990967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B8AA0E-8D6B-4050-86D1-279E6A6991D7}" type="datetimeFigureOut">
              <a:rPr lang="en-US" smtClean="0">
                <a:solidFill>
                  <a:prstClr val="black">
                    <a:tint val="75000"/>
                  </a:prstClr>
                </a:solidFill>
              </a:rPr>
              <a:pPr/>
              <a:t>11/29/2023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99787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B8AA0E-8D6B-4050-86D1-279E6A6991D7}" type="datetimeFigureOut">
              <a:rPr lang="en-US">
                <a:solidFill>
                  <a:prstClr val="black">
                    <a:tint val="75000"/>
                  </a:prstClr>
                </a:solidFill>
              </a:rPr>
              <a:pPr/>
              <a:t>11/29/2023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881906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B8AA0E-8D6B-4050-86D1-279E6A6991D7}" type="datetimeFigureOut">
              <a:rPr lang="en-US" smtClean="0">
                <a:solidFill>
                  <a:prstClr val="black">
                    <a:tint val="75000"/>
                  </a:prstClr>
                </a:solidFill>
              </a:rPr>
              <a:pPr/>
              <a:t>11/29/2023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530193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B8AA0E-8D6B-4050-86D1-279E6A6991D7}" type="datetimeFigureOut">
              <a:rPr lang="en-US" smtClean="0">
                <a:solidFill>
                  <a:prstClr val="black">
                    <a:tint val="75000"/>
                  </a:prstClr>
                </a:solidFill>
              </a:rPr>
              <a:pPr/>
              <a:t>11/29/2023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08436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B8AA0E-8D6B-4050-86D1-279E6A6991D7}" type="datetimeFigureOut">
              <a:rPr lang="en-US" smtClean="0">
                <a:solidFill>
                  <a:prstClr val="black">
                    <a:tint val="75000"/>
                  </a:prstClr>
                </a:solidFill>
              </a:rPr>
              <a:pPr/>
              <a:t>11/29/2023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463334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B8AA0E-8D6B-4050-86D1-279E6A6991D7}" type="datetimeFigureOut">
              <a:rPr lang="en-US" smtClean="0">
                <a:solidFill>
                  <a:prstClr val="black">
                    <a:tint val="75000"/>
                  </a:prstClr>
                </a:solidFill>
              </a:rPr>
              <a:pPr/>
              <a:t>11/29/2023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443557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1917642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104801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27826416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17156853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026383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2587535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CB8AA0E-8D6B-4050-86D1-279E6A6991D7}" type="datetimeFigureOut">
              <a:rPr lang="en-US">
                <a:solidFill>
                  <a:prstClr val="black">
                    <a:tint val="75000"/>
                  </a:prstClr>
                </a:solidFill>
              </a:rPr>
              <a:pPr/>
              <a:t>11/29/2023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7285378"/>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42411926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CB8AA0E-8D6B-4050-86D1-279E6A6991D7}" type="datetimeFigureOut">
              <a:rPr lang="en-US">
                <a:solidFill>
                  <a:prstClr val="black">
                    <a:tint val="75000"/>
                  </a:prstClr>
                </a:solidFill>
              </a:rPr>
              <a:pPr/>
              <a:t>11/29/2023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39752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CB8AA0E-8D6B-4050-86D1-279E6A6991D7}" type="datetimeFigureOut">
              <a:rPr lang="en-US">
                <a:solidFill>
                  <a:prstClr val="black">
                    <a:tint val="75000"/>
                  </a:prstClr>
                </a:solidFill>
              </a:rPr>
              <a:pPr/>
              <a:t>11/29/2023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53661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B8AA0E-8D6B-4050-86D1-279E6A6991D7}" type="datetimeFigureOut">
              <a:rPr lang="en-US">
                <a:solidFill>
                  <a:prstClr val="black">
                    <a:tint val="75000"/>
                  </a:prstClr>
                </a:solidFill>
              </a:rPr>
              <a:pPr/>
              <a:t>11/29/2023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67638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B8AA0E-8D6B-4050-86D1-279E6A6991D7}" type="datetimeFigureOut">
              <a:rPr lang="en-US">
                <a:solidFill>
                  <a:prstClr val="black">
                    <a:tint val="75000"/>
                  </a:prstClr>
                </a:solidFill>
              </a:rPr>
              <a:pPr/>
              <a:t>11/29/2023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0190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B8AA0E-8D6B-4050-86D1-279E6A6991D7}" type="datetimeFigureOut">
              <a:rPr lang="en-US" smtClean="0"/>
              <a:t>11/29/2023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4280E5-29CA-45CF-8420-B4A14AC9B037}" type="slidenum">
              <a:rPr lang="en-US" smtClean="0"/>
              <a:t>‹#›</a:t>
            </a:fld>
            <a:endParaRPr lang="en-US"/>
          </a:p>
        </p:txBody>
      </p:sp>
    </p:spTree>
    <p:extLst>
      <p:ext uri="{BB962C8B-B14F-4D97-AF65-F5344CB8AC3E}">
        <p14:creationId xmlns:p14="http://schemas.microsoft.com/office/powerpoint/2010/main" val="33758928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B8AA0E-8D6B-4050-86D1-279E6A6991D7}" type="datetimeFigureOut">
              <a:rPr lang="en-US">
                <a:solidFill>
                  <a:prstClr val="black">
                    <a:tint val="75000"/>
                  </a:prstClr>
                </a:solidFill>
              </a:rPr>
              <a:pPr/>
              <a:t>11/29/2023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47160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B8AA0E-8D6B-4050-86D1-279E6A6991D7}" type="datetimeFigureOut">
              <a:rPr lang="en-US">
                <a:solidFill>
                  <a:prstClr val="black">
                    <a:tint val="75000"/>
                  </a:prstClr>
                </a:solidFill>
              </a:rPr>
              <a:pPr/>
              <a:t>11/29/2023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81171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B8AA0E-8D6B-4050-86D1-279E6A6991D7}" type="datetimeFigureOut">
              <a:rPr lang="en-US">
                <a:solidFill>
                  <a:prstClr val="black">
                    <a:tint val="75000"/>
                  </a:prstClr>
                </a:solidFill>
              </a:rPr>
              <a:pPr/>
              <a:t>11/29/2023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6751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CB8AA0E-8D6B-4050-86D1-279E6A6991D7}" type="datetimeFigureOut">
              <a:rPr lang="en-US">
                <a:solidFill>
                  <a:prstClr val="black">
                    <a:tint val="75000"/>
                  </a:prstClr>
                </a:solidFill>
              </a:rPr>
              <a:pPr/>
              <a:t>11/29/2023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026380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B8AA0E-8D6B-4050-86D1-279E6A6991D7}" type="datetimeFigureOut">
              <a:rPr lang="en-US">
                <a:solidFill>
                  <a:prstClr val="black">
                    <a:tint val="75000"/>
                  </a:prstClr>
                </a:solidFill>
              </a:rPr>
              <a:pPr/>
              <a:t>11/29/2023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15503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B8AA0E-8D6B-4050-86D1-279E6A6991D7}" type="datetimeFigureOut">
              <a:rPr lang="en-US">
                <a:solidFill>
                  <a:prstClr val="black">
                    <a:tint val="75000"/>
                  </a:prstClr>
                </a:solidFill>
              </a:rPr>
              <a:pPr/>
              <a:t>11/29/2023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74080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CB8AA0E-8D6B-4050-86D1-279E6A6991D7}" type="datetimeFigureOut">
              <a:rPr lang="en-US">
                <a:solidFill>
                  <a:prstClr val="black">
                    <a:tint val="75000"/>
                  </a:prstClr>
                </a:solidFill>
              </a:rPr>
              <a:pPr/>
              <a:t>11/29/2023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18329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CB8AA0E-8D6B-4050-86D1-279E6A6991D7}" type="datetimeFigureOut">
              <a:rPr lang="en-US">
                <a:solidFill>
                  <a:prstClr val="black">
                    <a:tint val="75000"/>
                  </a:prstClr>
                </a:solidFill>
              </a:rPr>
              <a:pPr/>
              <a:t>11/29/2023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61816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CB8AA0E-8D6B-4050-86D1-279E6A6991D7}" type="datetimeFigureOut">
              <a:rPr lang="en-US">
                <a:solidFill>
                  <a:prstClr val="black">
                    <a:tint val="75000"/>
                  </a:prstClr>
                </a:solidFill>
              </a:rPr>
              <a:pPr/>
              <a:t>11/29/2023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06717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B8AA0E-8D6B-4050-86D1-279E6A6991D7}" type="datetimeFigureOut">
              <a:rPr lang="en-US">
                <a:solidFill>
                  <a:prstClr val="black">
                    <a:tint val="75000"/>
                  </a:prstClr>
                </a:solidFill>
              </a:rPr>
              <a:pPr/>
              <a:t>11/29/2023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4447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B8AA0E-8D6B-4050-86D1-279E6A6991D7}" type="datetimeFigureOut">
              <a:rPr lang="en-US" smtClean="0"/>
              <a:t>11/29/2023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4280E5-29CA-45CF-8420-B4A14AC9B037}" type="slidenum">
              <a:rPr lang="en-US" smtClean="0"/>
              <a:t>‹#›</a:t>
            </a:fld>
            <a:endParaRPr lang="en-US"/>
          </a:p>
        </p:txBody>
      </p:sp>
    </p:spTree>
    <p:extLst>
      <p:ext uri="{BB962C8B-B14F-4D97-AF65-F5344CB8AC3E}">
        <p14:creationId xmlns:p14="http://schemas.microsoft.com/office/powerpoint/2010/main" val="19275999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B8AA0E-8D6B-4050-86D1-279E6A6991D7}" type="datetimeFigureOut">
              <a:rPr lang="en-US">
                <a:solidFill>
                  <a:prstClr val="black">
                    <a:tint val="75000"/>
                  </a:prstClr>
                </a:solidFill>
              </a:rPr>
              <a:pPr/>
              <a:t>11/29/2023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71607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B8AA0E-8D6B-4050-86D1-279E6A6991D7}" type="datetimeFigureOut">
              <a:rPr lang="en-US">
                <a:solidFill>
                  <a:prstClr val="black">
                    <a:tint val="75000"/>
                  </a:prstClr>
                </a:solidFill>
              </a:rPr>
              <a:pPr/>
              <a:t>11/29/2023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6033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B8AA0E-8D6B-4050-86D1-279E6A6991D7}" type="datetimeFigureOut">
              <a:rPr lang="en-US">
                <a:solidFill>
                  <a:prstClr val="black">
                    <a:tint val="75000"/>
                  </a:prstClr>
                </a:solidFill>
              </a:rPr>
              <a:pPr/>
              <a:t>11/29/2023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61034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B8AA0E-8D6B-4050-86D1-279E6A6991D7}" type="datetimeFigureOut">
              <a:rPr lang="en-US">
                <a:solidFill>
                  <a:prstClr val="black">
                    <a:tint val="75000"/>
                  </a:prstClr>
                </a:solidFill>
              </a:rPr>
              <a:pPr/>
              <a:t>11/29/2023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6695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CB8AA0E-8D6B-4050-86D1-279E6A6991D7}" type="datetimeFigureOut">
              <a:rPr lang="en-US">
                <a:solidFill>
                  <a:prstClr val="black">
                    <a:tint val="75000"/>
                  </a:prstClr>
                </a:solidFill>
              </a:rPr>
              <a:pPr/>
              <a:t>11/29/2023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3198220"/>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B8AA0E-8D6B-4050-86D1-279E6A6991D7}" type="datetimeFigureOut">
              <a:rPr lang="en-US">
                <a:solidFill>
                  <a:prstClr val="black">
                    <a:tint val="75000"/>
                  </a:prstClr>
                </a:solidFill>
              </a:rPr>
              <a:pPr/>
              <a:t>11/29/2023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125134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B8AA0E-8D6B-4050-86D1-279E6A6991D7}" type="datetimeFigureOut">
              <a:rPr lang="en-US">
                <a:solidFill>
                  <a:prstClr val="black">
                    <a:tint val="75000"/>
                  </a:prstClr>
                </a:solidFill>
              </a:rPr>
              <a:pPr/>
              <a:t>11/29/2023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096480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CB8AA0E-8D6B-4050-86D1-279E6A6991D7}" type="datetimeFigureOut">
              <a:rPr lang="en-US">
                <a:solidFill>
                  <a:prstClr val="black">
                    <a:tint val="75000"/>
                  </a:prstClr>
                </a:solidFill>
              </a:rPr>
              <a:pPr/>
              <a:t>11/29/2023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90409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CB8AA0E-8D6B-4050-86D1-279E6A6991D7}" type="datetimeFigureOut">
              <a:rPr lang="en-US">
                <a:solidFill>
                  <a:prstClr val="black">
                    <a:tint val="75000"/>
                  </a:prstClr>
                </a:solidFill>
              </a:rPr>
              <a:pPr/>
              <a:t>11/29/2023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68381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CB8AA0E-8D6B-4050-86D1-279E6A6991D7}" type="datetimeFigureOut">
              <a:rPr lang="en-US">
                <a:solidFill>
                  <a:prstClr val="black">
                    <a:tint val="75000"/>
                  </a:prstClr>
                </a:solidFill>
              </a:rPr>
              <a:pPr/>
              <a:t>11/29/2023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5838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CB8AA0E-8D6B-4050-86D1-279E6A6991D7}" type="datetimeFigureOut">
              <a:rPr lang="en-US" smtClean="0"/>
              <a:t>11/29/2023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4280E5-29CA-45CF-8420-B4A14AC9B037}" type="slidenum">
              <a:rPr lang="en-US" smtClean="0"/>
              <a:t>‹#›</a:t>
            </a:fld>
            <a:endParaRPr lang="en-US"/>
          </a:p>
        </p:txBody>
      </p:sp>
    </p:spTree>
    <p:extLst>
      <p:ext uri="{BB962C8B-B14F-4D97-AF65-F5344CB8AC3E}">
        <p14:creationId xmlns:p14="http://schemas.microsoft.com/office/powerpoint/2010/main" val="13492976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B8AA0E-8D6B-4050-86D1-279E6A6991D7}" type="datetimeFigureOut">
              <a:rPr lang="en-US">
                <a:solidFill>
                  <a:prstClr val="black">
                    <a:tint val="75000"/>
                  </a:prstClr>
                </a:solidFill>
              </a:rPr>
              <a:pPr/>
              <a:t>11/29/2023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027255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B8AA0E-8D6B-4050-86D1-279E6A6991D7}" type="datetimeFigureOut">
              <a:rPr lang="en-US">
                <a:solidFill>
                  <a:prstClr val="black">
                    <a:tint val="75000"/>
                  </a:prstClr>
                </a:solidFill>
              </a:rPr>
              <a:pPr/>
              <a:t>11/29/2023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4404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B8AA0E-8D6B-4050-86D1-279E6A6991D7}" type="datetimeFigureOut">
              <a:rPr lang="en-US">
                <a:solidFill>
                  <a:prstClr val="black">
                    <a:tint val="75000"/>
                  </a:prstClr>
                </a:solidFill>
              </a:rPr>
              <a:pPr/>
              <a:t>11/29/2023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43003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B8AA0E-8D6B-4050-86D1-279E6A6991D7}" type="datetimeFigureOut">
              <a:rPr lang="en-US">
                <a:solidFill>
                  <a:prstClr val="black">
                    <a:tint val="75000"/>
                  </a:prstClr>
                </a:solidFill>
              </a:rPr>
              <a:pPr/>
              <a:t>11/29/2023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186301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B8AA0E-8D6B-4050-86D1-279E6A6991D7}" type="datetimeFigureOut">
              <a:rPr lang="en-US">
                <a:solidFill>
                  <a:prstClr val="black">
                    <a:tint val="75000"/>
                  </a:prstClr>
                </a:solidFill>
              </a:rPr>
              <a:pPr/>
              <a:t>11/29/2023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300738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CB8AA0E-8D6B-4050-86D1-279E6A6991D7}" type="datetimeFigureOut">
              <a:rPr lang="en-US">
                <a:solidFill>
                  <a:prstClr val="black">
                    <a:tint val="75000"/>
                  </a:prstClr>
                </a:solidFill>
              </a:rPr>
              <a:pPr/>
              <a:t>11/29/2023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7543540"/>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B8AA0E-8D6B-4050-86D1-279E6A6991D7}" type="datetimeFigureOut">
              <a:rPr lang="en-US">
                <a:solidFill>
                  <a:prstClr val="black">
                    <a:tint val="75000"/>
                  </a:prstClr>
                </a:solidFill>
              </a:rPr>
              <a:pPr/>
              <a:t>11/29/2023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299402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B8AA0E-8D6B-4050-86D1-279E6A6991D7}" type="datetimeFigureOut">
              <a:rPr lang="en-US">
                <a:solidFill>
                  <a:prstClr val="black">
                    <a:tint val="75000"/>
                  </a:prstClr>
                </a:solidFill>
              </a:rPr>
              <a:pPr/>
              <a:t>11/29/2023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631370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CB8AA0E-8D6B-4050-86D1-279E6A6991D7}" type="datetimeFigureOut">
              <a:rPr lang="en-US">
                <a:solidFill>
                  <a:prstClr val="black">
                    <a:tint val="75000"/>
                  </a:prstClr>
                </a:solidFill>
              </a:rPr>
              <a:pPr/>
              <a:t>11/29/2023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845905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CB8AA0E-8D6B-4050-86D1-279E6A6991D7}" type="datetimeFigureOut">
              <a:rPr lang="en-US">
                <a:solidFill>
                  <a:prstClr val="black">
                    <a:tint val="75000"/>
                  </a:prstClr>
                </a:solidFill>
              </a:rPr>
              <a:pPr/>
              <a:t>11/29/2023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6741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CB8AA0E-8D6B-4050-86D1-279E6A6991D7}" type="datetimeFigureOut">
              <a:rPr lang="en-US" smtClean="0"/>
              <a:t>11/29/2023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4280E5-29CA-45CF-8420-B4A14AC9B037}" type="slidenum">
              <a:rPr lang="en-US" smtClean="0"/>
              <a:t>‹#›</a:t>
            </a:fld>
            <a:endParaRPr lang="en-US"/>
          </a:p>
        </p:txBody>
      </p:sp>
    </p:spTree>
    <p:extLst>
      <p:ext uri="{BB962C8B-B14F-4D97-AF65-F5344CB8AC3E}">
        <p14:creationId xmlns:p14="http://schemas.microsoft.com/office/powerpoint/2010/main" val="342232537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CB8AA0E-8D6B-4050-86D1-279E6A6991D7}" type="datetimeFigureOut">
              <a:rPr lang="en-US">
                <a:solidFill>
                  <a:prstClr val="black">
                    <a:tint val="75000"/>
                  </a:prstClr>
                </a:solidFill>
              </a:rPr>
              <a:pPr/>
              <a:t>11/29/2023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438411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B8AA0E-8D6B-4050-86D1-279E6A6991D7}" type="datetimeFigureOut">
              <a:rPr lang="en-US">
                <a:solidFill>
                  <a:prstClr val="black">
                    <a:tint val="75000"/>
                  </a:prstClr>
                </a:solidFill>
              </a:rPr>
              <a:pPr/>
              <a:t>11/29/2023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454400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B8AA0E-8D6B-4050-86D1-279E6A6991D7}" type="datetimeFigureOut">
              <a:rPr lang="en-US">
                <a:solidFill>
                  <a:prstClr val="black">
                    <a:tint val="75000"/>
                  </a:prstClr>
                </a:solidFill>
              </a:rPr>
              <a:pPr/>
              <a:t>11/29/2023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124502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B8AA0E-8D6B-4050-86D1-279E6A6991D7}" type="datetimeFigureOut">
              <a:rPr lang="en-US">
                <a:solidFill>
                  <a:prstClr val="black">
                    <a:tint val="75000"/>
                  </a:prstClr>
                </a:solidFill>
              </a:rPr>
              <a:pPr/>
              <a:t>11/29/2023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553391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B8AA0E-8D6B-4050-86D1-279E6A6991D7}" type="datetimeFigureOut">
              <a:rPr lang="en-US">
                <a:solidFill>
                  <a:prstClr val="black">
                    <a:tint val="75000"/>
                  </a:prstClr>
                </a:solidFill>
              </a:rPr>
              <a:pPr/>
              <a:t>11/29/2023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533619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B8AA0E-8D6B-4050-86D1-279E6A6991D7}" type="datetimeFigureOut">
              <a:rPr lang="en-US">
                <a:solidFill>
                  <a:prstClr val="black">
                    <a:tint val="75000"/>
                  </a:prstClr>
                </a:solidFill>
              </a:rPr>
              <a:pPr/>
              <a:t>11/29/2023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876891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CB8AA0E-8D6B-4050-86D1-279E6A6991D7}" type="datetimeFigureOut">
              <a:rPr lang="en-US">
                <a:solidFill>
                  <a:prstClr val="black">
                    <a:tint val="75000"/>
                  </a:prstClr>
                </a:solidFill>
              </a:rPr>
              <a:pPr/>
              <a:t>11/29/2023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2765089"/>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B8AA0E-8D6B-4050-86D1-279E6A6991D7}" type="datetimeFigureOut">
              <a:rPr lang="en-US">
                <a:solidFill>
                  <a:prstClr val="black">
                    <a:tint val="75000"/>
                  </a:prstClr>
                </a:solidFill>
              </a:rPr>
              <a:pPr/>
              <a:t>11/29/2023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46883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B8AA0E-8D6B-4050-86D1-279E6A6991D7}" type="datetimeFigureOut">
              <a:rPr lang="en-US">
                <a:solidFill>
                  <a:prstClr val="black">
                    <a:tint val="75000"/>
                  </a:prstClr>
                </a:solidFill>
              </a:rPr>
              <a:pPr/>
              <a:t>11/29/2023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480258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CB8AA0E-8D6B-4050-86D1-279E6A6991D7}" type="datetimeFigureOut">
              <a:rPr lang="en-US">
                <a:solidFill>
                  <a:prstClr val="black">
                    <a:tint val="75000"/>
                  </a:prstClr>
                </a:solidFill>
              </a:rPr>
              <a:pPr/>
              <a:t>11/29/2023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5458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CB8AA0E-8D6B-4050-86D1-279E6A6991D7}" type="datetimeFigureOut">
              <a:rPr lang="en-US" smtClean="0"/>
              <a:t>11/29/2023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4280E5-29CA-45CF-8420-B4A14AC9B037}" type="slidenum">
              <a:rPr lang="en-US" smtClean="0"/>
              <a:t>‹#›</a:t>
            </a:fld>
            <a:endParaRPr lang="en-US"/>
          </a:p>
        </p:txBody>
      </p:sp>
    </p:spTree>
    <p:extLst>
      <p:ext uri="{BB962C8B-B14F-4D97-AF65-F5344CB8AC3E}">
        <p14:creationId xmlns:p14="http://schemas.microsoft.com/office/powerpoint/2010/main" val="231362022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CB8AA0E-8D6B-4050-86D1-279E6A6991D7}" type="datetimeFigureOut">
              <a:rPr lang="en-US">
                <a:solidFill>
                  <a:prstClr val="black">
                    <a:tint val="75000"/>
                  </a:prstClr>
                </a:solidFill>
              </a:rPr>
              <a:pPr/>
              <a:t>11/29/2023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630063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CB8AA0E-8D6B-4050-86D1-279E6A6991D7}" type="datetimeFigureOut">
              <a:rPr lang="en-US">
                <a:solidFill>
                  <a:prstClr val="black">
                    <a:tint val="75000"/>
                  </a:prstClr>
                </a:solidFill>
              </a:rPr>
              <a:pPr/>
              <a:t>11/29/2023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121420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B8AA0E-8D6B-4050-86D1-279E6A6991D7}" type="datetimeFigureOut">
              <a:rPr lang="en-US">
                <a:solidFill>
                  <a:prstClr val="black">
                    <a:tint val="75000"/>
                  </a:prstClr>
                </a:solidFill>
              </a:rPr>
              <a:pPr/>
              <a:t>11/29/2023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448149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B8AA0E-8D6B-4050-86D1-279E6A6991D7}" type="datetimeFigureOut">
              <a:rPr lang="en-US">
                <a:solidFill>
                  <a:prstClr val="black">
                    <a:tint val="75000"/>
                  </a:prstClr>
                </a:solidFill>
              </a:rPr>
              <a:pPr/>
              <a:t>11/29/2023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024477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B8AA0E-8D6B-4050-86D1-279E6A6991D7}" type="datetimeFigureOut">
              <a:rPr lang="en-US">
                <a:solidFill>
                  <a:prstClr val="black">
                    <a:tint val="75000"/>
                  </a:prstClr>
                </a:solidFill>
              </a:rPr>
              <a:pPr/>
              <a:t>11/29/2023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401211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B8AA0E-8D6B-4050-86D1-279E6A6991D7}" type="datetimeFigureOut">
              <a:rPr lang="en-US">
                <a:solidFill>
                  <a:prstClr val="black">
                    <a:tint val="75000"/>
                  </a:prstClr>
                </a:solidFill>
              </a:rPr>
              <a:pPr/>
              <a:t>11/29/2023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037165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B8AA0E-8D6B-4050-86D1-279E6A6991D7}" type="datetimeFigureOut">
              <a:rPr lang="en-US">
                <a:solidFill>
                  <a:prstClr val="black">
                    <a:tint val="75000"/>
                  </a:prstClr>
                </a:solidFill>
              </a:rPr>
              <a:pPr/>
              <a:t>11/29/2023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186161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CB8AA0E-8D6B-4050-86D1-279E6A6991D7}" type="datetimeFigureOut">
              <a:rPr lang="en-US" smtClean="0">
                <a:solidFill>
                  <a:prstClr val="black">
                    <a:tint val="75000"/>
                  </a:prstClr>
                </a:solidFill>
              </a:rPr>
              <a:pPr/>
              <a:t>11/29/2023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4650316"/>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B8AA0E-8D6B-4050-86D1-279E6A6991D7}" type="datetimeFigureOut">
              <a:rPr lang="en-US" smtClean="0">
                <a:solidFill>
                  <a:prstClr val="black">
                    <a:tint val="75000"/>
                  </a:prstClr>
                </a:solidFill>
              </a:rPr>
              <a:pPr/>
              <a:t>11/29/2023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775716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B8AA0E-8D6B-4050-86D1-279E6A6991D7}" type="datetimeFigureOut">
              <a:rPr lang="en-US" smtClean="0">
                <a:solidFill>
                  <a:prstClr val="black">
                    <a:tint val="75000"/>
                  </a:prstClr>
                </a:solidFill>
              </a:rPr>
              <a:pPr/>
              <a:t>11/29/2023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21725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B8AA0E-8D6B-4050-86D1-279E6A6991D7}" type="datetimeFigureOut">
              <a:rPr lang="en-US" smtClean="0"/>
              <a:t>11/29/2023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4280E5-29CA-45CF-8420-B4A14AC9B037}" type="slidenum">
              <a:rPr lang="en-US" smtClean="0"/>
              <a:t>‹#›</a:t>
            </a:fld>
            <a:endParaRPr lang="en-US"/>
          </a:p>
        </p:txBody>
      </p:sp>
    </p:spTree>
    <p:extLst>
      <p:ext uri="{BB962C8B-B14F-4D97-AF65-F5344CB8AC3E}">
        <p14:creationId xmlns:p14="http://schemas.microsoft.com/office/powerpoint/2010/main" val="15265590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CB8AA0E-8D6B-4050-86D1-279E6A6991D7}" type="datetimeFigureOut">
              <a:rPr lang="en-US" smtClean="0">
                <a:solidFill>
                  <a:prstClr val="black">
                    <a:tint val="75000"/>
                  </a:prstClr>
                </a:solidFill>
              </a:rPr>
              <a:pPr/>
              <a:t>11/29/2023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112118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CB8AA0E-8D6B-4050-86D1-279E6A6991D7}" type="datetimeFigureOut">
              <a:rPr lang="en-US" smtClean="0">
                <a:solidFill>
                  <a:prstClr val="black">
                    <a:tint val="75000"/>
                  </a:prstClr>
                </a:solidFill>
              </a:rPr>
              <a:pPr/>
              <a:t>11/29/2023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103648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CB8AA0E-8D6B-4050-86D1-279E6A6991D7}" type="datetimeFigureOut">
              <a:rPr lang="en-US" smtClean="0">
                <a:solidFill>
                  <a:prstClr val="black">
                    <a:tint val="75000"/>
                  </a:prstClr>
                </a:solidFill>
              </a:rPr>
              <a:pPr/>
              <a:t>11/29/2023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289071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B8AA0E-8D6B-4050-86D1-279E6A6991D7}" type="datetimeFigureOut">
              <a:rPr lang="en-US" smtClean="0">
                <a:solidFill>
                  <a:prstClr val="black">
                    <a:tint val="75000"/>
                  </a:prstClr>
                </a:solidFill>
              </a:rPr>
              <a:pPr/>
              <a:t>11/29/2023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319351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B8AA0E-8D6B-4050-86D1-279E6A6991D7}" type="datetimeFigureOut">
              <a:rPr lang="en-US" smtClean="0">
                <a:solidFill>
                  <a:prstClr val="black">
                    <a:tint val="75000"/>
                  </a:prstClr>
                </a:solidFill>
              </a:rPr>
              <a:pPr/>
              <a:t>11/29/2023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506994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B8AA0E-8D6B-4050-86D1-279E6A6991D7}" type="datetimeFigureOut">
              <a:rPr lang="en-US" smtClean="0">
                <a:solidFill>
                  <a:prstClr val="black">
                    <a:tint val="75000"/>
                  </a:prstClr>
                </a:solidFill>
              </a:rPr>
              <a:pPr/>
              <a:t>11/29/2023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500088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B8AA0E-8D6B-4050-86D1-279E6A6991D7}" type="datetimeFigureOut">
              <a:rPr lang="en-US" smtClean="0">
                <a:solidFill>
                  <a:prstClr val="black">
                    <a:tint val="75000"/>
                  </a:prstClr>
                </a:solidFill>
              </a:rPr>
              <a:pPr/>
              <a:t>11/29/2023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202531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B8AA0E-8D6B-4050-86D1-279E6A6991D7}" type="datetimeFigureOut">
              <a:rPr lang="en-US" smtClean="0">
                <a:solidFill>
                  <a:prstClr val="black">
                    <a:tint val="75000"/>
                  </a:prstClr>
                </a:solidFill>
              </a:rPr>
              <a:pPr/>
              <a:t>11/29/2023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344234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CB8AA0E-8D6B-4050-86D1-279E6A6991D7}" type="datetimeFigureOut">
              <a:rPr lang="en-US" smtClean="0">
                <a:solidFill>
                  <a:prstClr val="black">
                    <a:tint val="75000"/>
                  </a:prstClr>
                </a:solidFill>
              </a:rPr>
              <a:pPr/>
              <a:t>11/29/2023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2238663"/>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B8AA0E-8D6B-4050-86D1-279E6A6991D7}" type="datetimeFigureOut">
              <a:rPr lang="en-US" smtClean="0">
                <a:solidFill>
                  <a:prstClr val="black">
                    <a:tint val="75000"/>
                  </a:prstClr>
                </a:solidFill>
              </a:rPr>
              <a:pPr/>
              <a:t>11/29/2023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19523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B8AA0E-8D6B-4050-86D1-279E6A6991D7}" type="datetimeFigureOut">
              <a:rPr lang="en-US" smtClean="0"/>
              <a:t>11/29/2023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4280E5-29CA-45CF-8420-B4A14AC9B037}" type="slidenum">
              <a:rPr lang="en-US" smtClean="0"/>
              <a:t>‹#›</a:t>
            </a:fld>
            <a:endParaRPr lang="en-US"/>
          </a:p>
        </p:txBody>
      </p:sp>
    </p:spTree>
    <p:extLst>
      <p:ext uri="{BB962C8B-B14F-4D97-AF65-F5344CB8AC3E}">
        <p14:creationId xmlns:p14="http://schemas.microsoft.com/office/powerpoint/2010/main" val="126730510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B8AA0E-8D6B-4050-86D1-279E6A6991D7}" type="datetimeFigureOut">
              <a:rPr lang="en-US" smtClean="0">
                <a:solidFill>
                  <a:prstClr val="black">
                    <a:tint val="75000"/>
                  </a:prstClr>
                </a:solidFill>
              </a:rPr>
              <a:pPr/>
              <a:t>11/29/2023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802979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CB8AA0E-8D6B-4050-86D1-279E6A6991D7}" type="datetimeFigureOut">
              <a:rPr lang="en-US" smtClean="0">
                <a:solidFill>
                  <a:prstClr val="black">
                    <a:tint val="75000"/>
                  </a:prstClr>
                </a:solidFill>
              </a:rPr>
              <a:pPr/>
              <a:t>11/29/2023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845703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CB8AA0E-8D6B-4050-86D1-279E6A6991D7}" type="datetimeFigureOut">
              <a:rPr lang="en-US" smtClean="0">
                <a:solidFill>
                  <a:prstClr val="black">
                    <a:tint val="75000"/>
                  </a:prstClr>
                </a:solidFill>
              </a:rPr>
              <a:pPr/>
              <a:t>11/29/2023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238512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CB8AA0E-8D6B-4050-86D1-279E6A6991D7}" type="datetimeFigureOut">
              <a:rPr lang="en-US" smtClean="0">
                <a:solidFill>
                  <a:prstClr val="black">
                    <a:tint val="75000"/>
                  </a:prstClr>
                </a:solidFill>
              </a:rPr>
              <a:pPr/>
              <a:t>11/29/2023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279808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B8AA0E-8D6B-4050-86D1-279E6A6991D7}" type="datetimeFigureOut">
              <a:rPr lang="en-US" smtClean="0">
                <a:solidFill>
                  <a:prstClr val="black">
                    <a:tint val="75000"/>
                  </a:prstClr>
                </a:solidFill>
              </a:rPr>
              <a:pPr/>
              <a:t>11/29/2023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074038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B8AA0E-8D6B-4050-86D1-279E6A6991D7}" type="datetimeFigureOut">
              <a:rPr lang="en-US" smtClean="0">
                <a:solidFill>
                  <a:prstClr val="black">
                    <a:tint val="75000"/>
                  </a:prstClr>
                </a:solidFill>
              </a:rPr>
              <a:pPr/>
              <a:t>11/29/2023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850072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B8AA0E-8D6B-4050-86D1-279E6A6991D7}" type="datetimeFigureOut">
              <a:rPr lang="en-US" smtClean="0">
                <a:solidFill>
                  <a:prstClr val="black">
                    <a:tint val="75000"/>
                  </a:prstClr>
                </a:solidFill>
              </a:rPr>
              <a:pPr/>
              <a:t>11/29/2023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649975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B8AA0E-8D6B-4050-86D1-279E6A6991D7}" type="datetimeFigureOut">
              <a:rPr lang="en-US" smtClean="0">
                <a:solidFill>
                  <a:prstClr val="black">
                    <a:tint val="75000"/>
                  </a:prstClr>
                </a:solidFill>
              </a:rPr>
              <a:pPr/>
              <a:t>11/29/2023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779735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B8AA0E-8D6B-4050-86D1-279E6A6991D7}" type="datetimeFigureOut">
              <a:rPr lang="en-US" smtClean="0">
                <a:solidFill>
                  <a:prstClr val="black">
                    <a:tint val="75000"/>
                  </a:prstClr>
                </a:solidFill>
              </a:rPr>
              <a:pPr/>
              <a:t>11/29/2023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994700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CB8AA0E-8D6B-4050-86D1-279E6A6991D7}" type="datetimeFigureOut">
              <a:rPr lang="en-US" smtClean="0">
                <a:solidFill>
                  <a:prstClr val="black">
                    <a:tint val="75000"/>
                  </a:prstClr>
                </a:solidFill>
              </a:rPr>
              <a:pPr/>
              <a:t>11/29/2023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609029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B8AA0E-8D6B-4050-86D1-279E6A6991D7}" type="datetimeFigureOut">
              <a:rPr lang="en-US" smtClean="0"/>
              <a:t>11/29/2023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4280E5-29CA-45CF-8420-B4A14AC9B037}" type="slidenum">
              <a:rPr lang="en-US" smtClean="0"/>
              <a:t>‹#›</a:t>
            </a:fld>
            <a:endParaRPr lang="en-US"/>
          </a:p>
        </p:txBody>
      </p:sp>
    </p:spTree>
    <p:extLst>
      <p:ext uri="{BB962C8B-B14F-4D97-AF65-F5344CB8AC3E}">
        <p14:creationId xmlns:p14="http://schemas.microsoft.com/office/powerpoint/2010/main" val="137228982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B8AA0E-8D6B-4050-86D1-279E6A6991D7}" type="datetimeFigureOut">
              <a:rPr lang="en-US" smtClean="0">
                <a:solidFill>
                  <a:prstClr val="black">
                    <a:tint val="75000"/>
                  </a:prstClr>
                </a:solidFill>
              </a:rPr>
              <a:pPr/>
              <a:t>11/29/2023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022283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B8AA0E-8D6B-4050-86D1-279E6A6991D7}" type="datetimeFigureOut">
              <a:rPr lang="en-US" smtClean="0">
                <a:solidFill>
                  <a:prstClr val="black">
                    <a:tint val="75000"/>
                  </a:prstClr>
                </a:solidFill>
              </a:rPr>
              <a:pPr/>
              <a:t>11/29/2023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288108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CB8AA0E-8D6B-4050-86D1-279E6A6991D7}" type="datetimeFigureOut">
              <a:rPr lang="en-US" smtClean="0">
                <a:solidFill>
                  <a:prstClr val="black">
                    <a:tint val="75000"/>
                  </a:prstClr>
                </a:solidFill>
              </a:rPr>
              <a:pPr/>
              <a:t>11/29/2023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966110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CB8AA0E-8D6B-4050-86D1-279E6A6991D7}" type="datetimeFigureOut">
              <a:rPr lang="en-US" smtClean="0">
                <a:solidFill>
                  <a:prstClr val="black">
                    <a:tint val="75000"/>
                  </a:prstClr>
                </a:solidFill>
              </a:rPr>
              <a:pPr/>
              <a:t>11/29/2023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59757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CB8AA0E-8D6B-4050-86D1-279E6A6991D7}" type="datetimeFigureOut">
              <a:rPr lang="en-US" smtClean="0">
                <a:solidFill>
                  <a:prstClr val="black">
                    <a:tint val="75000"/>
                  </a:prstClr>
                </a:solidFill>
              </a:rPr>
              <a:pPr/>
              <a:t>11/29/2023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315405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B8AA0E-8D6B-4050-86D1-279E6A6991D7}" type="datetimeFigureOut">
              <a:rPr lang="en-US" smtClean="0">
                <a:solidFill>
                  <a:prstClr val="black">
                    <a:tint val="75000"/>
                  </a:prstClr>
                </a:solidFill>
              </a:rPr>
              <a:pPr/>
              <a:t>11/29/2023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930136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B8AA0E-8D6B-4050-86D1-279E6A6991D7}" type="datetimeFigureOut">
              <a:rPr lang="en-US" smtClean="0">
                <a:solidFill>
                  <a:prstClr val="black">
                    <a:tint val="75000"/>
                  </a:prstClr>
                </a:solidFill>
              </a:rPr>
              <a:pPr/>
              <a:t>11/29/2023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273021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B8AA0E-8D6B-4050-86D1-279E6A6991D7}" type="datetimeFigureOut">
              <a:rPr lang="en-US" smtClean="0">
                <a:solidFill>
                  <a:prstClr val="black">
                    <a:tint val="75000"/>
                  </a:prstClr>
                </a:solidFill>
              </a:rPr>
              <a:pPr/>
              <a:t>11/29/2023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733189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B8AA0E-8D6B-4050-86D1-279E6A6991D7}" type="datetimeFigureOut">
              <a:rPr lang="en-US" smtClean="0">
                <a:solidFill>
                  <a:prstClr val="black">
                    <a:tint val="75000"/>
                  </a:prstClr>
                </a:solidFill>
              </a:rPr>
              <a:pPr/>
              <a:t>11/29/2023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847426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B8AA0E-8D6B-4050-86D1-279E6A6991D7}" type="datetimeFigureOut">
              <a:rPr lang="en-US" smtClean="0">
                <a:solidFill>
                  <a:prstClr val="black">
                    <a:tint val="75000"/>
                  </a:prstClr>
                </a:solidFill>
              </a:rPr>
              <a:pPr/>
              <a:t>11/29/2023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52007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jp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jp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1.jp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theme" Target="../theme/theme14.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5" Type="http://schemas.openxmlformats.org/officeDocument/2006/relationships/slideLayout" Target="../slideLayouts/slideLayout148.xml"/><Relationship Id="rId4" Type="http://schemas.openxmlformats.org/officeDocument/2006/relationships/slideLayout" Target="../slideLayouts/slideLayout147.xml"/><Relationship Id="rId9"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CB8AA0E-8D6B-4050-86D1-279E6A6991D7}" type="datetimeFigureOut">
              <a:rPr lang="en-US" smtClean="0"/>
              <a:t>11/29/2023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64280E5-29CA-45CF-8420-B4A14AC9B037}" type="slidenum">
              <a:rPr lang="en-US" smtClean="0"/>
              <a:t>‹#›</a:t>
            </a:fld>
            <a:endParaRPr lang="en-US"/>
          </a:p>
        </p:txBody>
      </p:sp>
    </p:spTree>
    <p:extLst>
      <p:ext uri="{BB962C8B-B14F-4D97-AF65-F5344CB8AC3E}">
        <p14:creationId xmlns:p14="http://schemas.microsoft.com/office/powerpoint/2010/main" val="9478157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fontAlgn="base">
              <a:spcBef>
                <a:spcPct val="0"/>
              </a:spcBef>
              <a:spcAft>
                <a:spcPct val="0"/>
              </a:spcAft>
              <a:defRPr/>
            </a:pPr>
            <a:fld id="{7961C286-0398-4040-A1F5-B340330EDBF8}"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2561015771"/>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CB8AA0E-8D6B-4050-86D1-279E6A6991D7}" type="datetimeFigureOut">
              <a:rPr lang="en-US" smtClean="0">
                <a:solidFill>
                  <a:prstClr val="black">
                    <a:tint val="75000"/>
                  </a:prstClr>
                </a:solidFill>
              </a:rPr>
              <a:pPr/>
              <a:t>11/29/2023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4652204"/>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CB8AA0E-8D6B-4050-86D1-279E6A6991D7}" type="datetimeFigureOut">
              <a:rPr lang="en-US" smtClean="0">
                <a:solidFill>
                  <a:prstClr val="black">
                    <a:tint val="75000"/>
                  </a:prstClr>
                </a:solidFill>
              </a:rPr>
              <a:pPr/>
              <a:t>11/29/2023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5956753"/>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CB8AA0E-8D6B-4050-86D1-279E6A6991D7}" type="datetimeFigureOut">
              <a:rPr lang="en-US" smtClean="0">
                <a:solidFill>
                  <a:prstClr val="black">
                    <a:tint val="75000"/>
                  </a:prstClr>
                </a:solidFill>
              </a:rPr>
              <a:pPr/>
              <a:t>11/29/2023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9951296"/>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704728773"/>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CB8AA0E-8D6B-4050-86D1-279E6A6991D7}" type="datetimeFigureOut">
              <a:rPr lang="en-US">
                <a:solidFill>
                  <a:prstClr val="black">
                    <a:tint val="75000"/>
                  </a:prstClr>
                </a:solidFill>
              </a:rPr>
              <a:pPr/>
              <a:t>11/29/2023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13418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CB8AA0E-8D6B-4050-86D1-279E6A6991D7}" type="datetimeFigureOut">
              <a:rPr lang="en-US">
                <a:solidFill>
                  <a:prstClr val="black">
                    <a:tint val="75000"/>
                  </a:prstClr>
                </a:solidFill>
              </a:rPr>
              <a:pPr/>
              <a:t>11/29/2023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464091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CB8AA0E-8D6B-4050-86D1-279E6A6991D7}" type="datetimeFigureOut">
              <a:rPr lang="en-US">
                <a:solidFill>
                  <a:prstClr val="black">
                    <a:tint val="75000"/>
                  </a:prstClr>
                </a:solidFill>
              </a:rPr>
              <a:pPr/>
              <a:t>11/29/2023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587752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CB8AA0E-8D6B-4050-86D1-279E6A6991D7}" type="datetimeFigureOut">
              <a:rPr lang="en-US">
                <a:solidFill>
                  <a:prstClr val="black">
                    <a:tint val="75000"/>
                  </a:prstClr>
                </a:solidFill>
              </a:rPr>
              <a:pPr/>
              <a:t>11/29/2023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889716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CB8AA0E-8D6B-4050-86D1-279E6A6991D7}" type="datetimeFigureOut">
              <a:rPr lang="en-US">
                <a:solidFill>
                  <a:prstClr val="black">
                    <a:tint val="75000"/>
                  </a:prstClr>
                </a:solidFill>
              </a:rPr>
              <a:pPr/>
              <a:t>11/29/2023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4923001"/>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CB8AA0E-8D6B-4050-86D1-279E6A6991D7}" type="datetimeFigureOut">
              <a:rPr lang="en-US" smtClean="0">
                <a:solidFill>
                  <a:prstClr val="black">
                    <a:tint val="75000"/>
                  </a:prstClr>
                </a:solidFill>
              </a:rPr>
              <a:pPr/>
              <a:t>11/29/2023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1083166"/>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CB8AA0E-8D6B-4050-86D1-279E6A6991D7}" type="datetimeFigureOut">
              <a:rPr lang="en-US" smtClean="0">
                <a:solidFill>
                  <a:prstClr val="black">
                    <a:tint val="75000"/>
                  </a:prstClr>
                </a:solidFill>
              </a:rPr>
              <a:pPr/>
              <a:t>11/29/2023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7423634"/>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CB8AA0E-8D6B-4050-86D1-279E6A6991D7}" type="datetimeFigureOut">
              <a:rPr lang="en-US" smtClean="0">
                <a:solidFill>
                  <a:prstClr val="black">
                    <a:tint val="75000"/>
                  </a:prstClr>
                </a:solidFill>
              </a:rPr>
              <a:pPr/>
              <a:t>11/29/2023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5972381"/>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0.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49.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49.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4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3.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9.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7.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8.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0.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5.xml"/></Relationships>
</file>

<file path=ppt/slides/_rels/slide4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11.xml"/></Relationships>
</file>

<file path=ppt/slides/_rels/slide4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11.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1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11.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44.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44.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44.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49.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4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685800" y="1598613"/>
            <a:ext cx="7772400" cy="1101725"/>
          </a:xfrm>
        </p:spPr>
        <p:txBody>
          <a:bodyPr/>
          <a:lstStyle/>
          <a:p>
            <a:pPr eaLnBrk="1" hangingPunct="1"/>
            <a:r>
              <a:rPr lang="en-US" b="0" smtClean="0">
                <a:effectLst/>
                <a:latin typeface="+mj-lt"/>
              </a:rPr>
              <a:t/>
            </a:r>
            <a:br>
              <a:rPr lang="en-US" b="0" smtClean="0">
                <a:effectLst/>
                <a:latin typeface="+mj-lt"/>
              </a:rPr>
            </a:br>
            <a:endParaRPr lang="en-US" b="0" smtClean="0">
              <a:effectLst/>
              <a:latin typeface="+mj-lt"/>
            </a:endParaRPr>
          </a:p>
        </p:txBody>
      </p:sp>
      <p:sp>
        <p:nvSpPr>
          <p:cNvPr id="6147"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smtClean="0">
              <a:solidFill>
                <a:srgbClr val="FFFF00"/>
              </a:solidFill>
              <a:latin typeface="Times New Roman" pitchFamily="18" charset="0"/>
              <a:cs typeface="Times New Roman" pitchFamily="18" charset="0"/>
            </a:endParaRPr>
          </a:p>
        </p:txBody>
      </p:sp>
      <p:sp>
        <p:nvSpPr>
          <p:cNvPr id="6148"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a:solidFill>
                  <a:srgbClr val="000000"/>
                </a:solidFill>
              </a:rPr>
              <a:t>  </a:t>
            </a:r>
          </a:p>
        </p:txBody>
      </p:sp>
    </p:spTree>
    <p:extLst>
      <p:ext uri="{BB962C8B-B14F-4D97-AF65-F5344CB8AC3E}">
        <p14:creationId xmlns:p14="http://schemas.microsoft.com/office/powerpoint/2010/main" val="29807479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25607026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Vì lạy </a:t>
            </a:r>
            <a:r>
              <a:rPr lang="vi-VN"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 Giêsu Kitô, </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chỉ có Chúa là Đấng Thánh.</a:t>
            </a:r>
          </a:p>
        </p:txBody>
      </p:sp>
    </p:spTree>
    <p:extLst>
      <p:ext uri="{BB962C8B-B14F-4D97-AF65-F5344CB8AC3E}">
        <p14:creationId xmlns:p14="http://schemas.microsoft.com/office/powerpoint/2010/main" val="18620192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r>
              <a:rPr lang="vi-VN" sz="4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Amen.</a:t>
            </a:r>
          </a:p>
        </p:txBody>
      </p:sp>
    </p:spTree>
    <p:extLst>
      <p:ext uri="{BB962C8B-B14F-4D97-AF65-F5344CB8AC3E}">
        <p14:creationId xmlns:p14="http://schemas.microsoft.com/office/powerpoint/2010/main" val="293410867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34817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r>
              <a:rPr lang="en-US" sz="4800" b="0" smtClean="0">
                <a:solidFill>
                  <a:srgbClr val="FFFF00"/>
                </a:solidFill>
                <a:effectLst/>
                <a:latin typeface="+mj-lt"/>
                <a:cs typeface="Times New Roman" pitchFamily="18" charset="0"/>
              </a:rPr>
              <a:t>Thứ Ba</a:t>
            </a:r>
            <a:br>
              <a:rPr lang="en-US" sz="4800" b="0" smtClean="0">
                <a:solidFill>
                  <a:srgbClr val="FFFF00"/>
                </a:solidFill>
                <a:effectLst/>
                <a:latin typeface="+mj-lt"/>
                <a:cs typeface="Times New Roman" pitchFamily="18" charset="0"/>
              </a:rPr>
            </a:br>
            <a:r>
              <a:rPr lang="en-US" sz="4800" b="0" smtClean="0">
                <a:solidFill>
                  <a:srgbClr val="FFFF00"/>
                </a:solidFill>
                <a:effectLst/>
                <a:latin typeface="+mj-lt"/>
                <a:cs typeface="Times New Roman" pitchFamily="18" charset="0"/>
              </a:rPr>
              <a:t>Trong Tuần Bát Nhật</a:t>
            </a:r>
            <a:br>
              <a:rPr lang="en-US" sz="4800" b="0" smtClean="0">
                <a:solidFill>
                  <a:srgbClr val="FFFF00"/>
                </a:solidFill>
                <a:effectLst/>
                <a:latin typeface="+mj-lt"/>
                <a:cs typeface="Times New Roman" pitchFamily="18" charset="0"/>
              </a:rPr>
            </a:br>
            <a:r>
              <a:rPr lang="en-US" sz="4800" b="0" smtClean="0">
                <a:solidFill>
                  <a:srgbClr val="FFFF00"/>
                </a:solidFill>
                <a:effectLst/>
                <a:latin typeface="+mj-lt"/>
                <a:cs typeface="Times New Roman" pitchFamily="18" charset="0"/>
              </a:rPr>
              <a:t>Giáng Sinh</a:t>
            </a:r>
            <a:br>
              <a:rPr lang="en-US" sz="4800" b="0" smtClean="0">
                <a:solidFill>
                  <a:srgbClr val="FFFF00"/>
                </a:solidFill>
                <a:effectLst/>
                <a:latin typeface="+mj-lt"/>
                <a:cs typeface="Times New Roman" pitchFamily="18" charset="0"/>
              </a:rPr>
            </a:br>
            <a:r>
              <a:rPr lang="en-US" sz="4800" b="0" smtClean="0">
                <a:solidFill>
                  <a:srgbClr val="FFFF00"/>
                </a:solidFill>
                <a:effectLst/>
                <a:latin typeface="+mj-lt"/>
                <a:cs typeface="Times New Roman" pitchFamily="18" charset="0"/>
              </a:rPr>
              <a:t>Thánh Tê-pha-nô, tử đạo</a:t>
            </a:r>
            <a:br>
              <a:rPr lang="en-US" sz="4800" b="0" smtClean="0">
                <a:solidFill>
                  <a:srgbClr val="FFFF00"/>
                </a:solidFill>
                <a:effectLst/>
                <a:latin typeface="+mj-lt"/>
                <a:cs typeface="Times New Roman" pitchFamily="18" charset="0"/>
              </a:rPr>
            </a:br>
            <a:r>
              <a:rPr lang="en-US" sz="4800" b="0" smtClean="0">
                <a:solidFill>
                  <a:srgbClr val="FFFF00"/>
                </a:solidFill>
                <a:effectLst/>
                <a:latin typeface="+mj-lt"/>
                <a:cs typeface="Times New Roman" pitchFamily="18" charset="0"/>
              </a:rPr>
              <a:t>Lễ Kính</a:t>
            </a:r>
            <a:br>
              <a:rPr lang="en-US" sz="4800" b="0" smtClean="0">
                <a:solidFill>
                  <a:srgbClr val="FFFF00"/>
                </a:solidFill>
                <a:effectLst/>
                <a:latin typeface="+mj-lt"/>
                <a:cs typeface="Times New Roman" pitchFamily="18" charset="0"/>
              </a:rPr>
            </a:br>
            <a:r>
              <a:rPr lang="en-US" sz="4800" b="0" i="1" smtClean="0">
                <a:solidFill>
                  <a:schemeClr val="bg1"/>
                </a:solidFill>
                <a:effectLst/>
                <a:latin typeface="+mj-lt"/>
                <a:cs typeface="Times New Roman" pitchFamily="18" charset="0"/>
              </a:rPr>
              <a:t>( sách bài đọc quyển 1 trang 698 )</a:t>
            </a:r>
            <a:endParaRPr lang="en-US" sz="4800" b="0" i="1">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036932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344"/>
            <a:ext cx="9144000" cy="5130811"/>
          </a:xfrm>
          <a:prstGeom prst="rect">
            <a:avLst/>
          </a:prstGeom>
        </p:spPr>
      </p:pic>
      <p:sp>
        <p:nvSpPr>
          <p:cNvPr id="4" name="Rectangle 3"/>
          <p:cNvSpPr/>
          <p:nvPr/>
        </p:nvSpPr>
        <p:spPr>
          <a:xfrm>
            <a:off x="1295400" y="4552950"/>
            <a:ext cx="6400800" cy="461665"/>
          </a:xfrm>
          <a:prstGeom prst="rect">
            <a:avLst/>
          </a:prstGeom>
        </p:spPr>
        <p:txBody>
          <a:bodyPr wrap="square">
            <a:spAutoFit/>
          </a:bodyPr>
          <a:lstStyle/>
          <a:p>
            <a:r>
              <a:rPr lang="en-US" sz="2400" smtClean="0">
                <a:solidFill>
                  <a:schemeClr val="bg1"/>
                </a:solidFill>
              </a:rPr>
              <a:t>THỨ BA, TRONG TUẦN BÁT NHẬT GIÁNG SINH</a:t>
            </a:r>
            <a:endParaRPr lang="en-US" sz="2400">
              <a:solidFill>
                <a:schemeClr val="bg1"/>
              </a:solidFill>
            </a:endParaRPr>
          </a:p>
        </p:txBody>
      </p:sp>
    </p:spTree>
    <p:extLst>
      <p:ext uri="{BB962C8B-B14F-4D97-AF65-F5344CB8AC3E}">
        <p14:creationId xmlns:p14="http://schemas.microsoft.com/office/powerpoint/2010/main" val="22396639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4400549"/>
          </a:xfrm>
        </p:spPr>
        <p:txBody>
          <a:bodyPr>
            <a:normAutofit/>
          </a:bodyPr>
          <a:lstStyle/>
          <a:p>
            <a:pPr algn="just"/>
            <a:r>
              <a:rPr lang="en-US" sz="8000" b="0" smtClean="0">
                <a:solidFill>
                  <a:schemeClr val="bg1"/>
                </a:solidFill>
                <a:effectLst/>
                <a:latin typeface="+mj-lt"/>
                <a:cs typeface="Times New Roman" pitchFamily="18" charset="0"/>
              </a:rPr>
              <a:t>Trong tay Ngài, Lạy Chúa, xin phó thác hồn con.</a:t>
            </a:r>
            <a:endParaRPr lang="en-US" sz="8000" b="0">
              <a:solidFill>
                <a:schemeClr val="bg1"/>
              </a:solidFill>
              <a:effectLst/>
              <a:latin typeface="+mj-lt"/>
              <a:cs typeface="Times New Roman" pitchFamily="18" charset="0"/>
            </a:endParaRPr>
          </a:p>
        </p:txBody>
      </p:sp>
      <p:sp>
        <p:nvSpPr>
          <p:cNvPr id="3" name="Rectangle 2"/>
          <p:cNvSpPr/>
          <p:nvPr/>
        </p:nvSpPr>
        <p:spPr>
          <a:xfrm>
            <a:off x="-10160" y="0"/>
            <a:ext cx="1636987" cy="646331"/>
          </a:xfrm>
          <a:prstGeom prst="rect">
            <a:avLst/>
          </a:prstGeom>
        </p:spPr>
        <p:txBody>
          <a:bodyPr wrap="none">
            <a:spAutoFit/>
          </a:bodyPr>
          <a:lstStyle/>
          <a:p>
            <a:r>
              <a:rPr lang="en-US" sz="3600" u="sng" smtClean="0">
                <a:solidFill>
                  <a:srgbClr val="FFFF00"/>
                </a:solidFill>
                <a:latin typeface="+mj-lt"/>
                <a:cs typeface="Times New Roman" pitchFamily="18" charset="0"/>
              </a:rPr>
              <a:t>Đáp ca:</a:t>
            </a:r>
            <a:endParaRPr lang="en-US" sz="3600" u="sng">
              <a:solidFill>
                <a:srgbClr val="FFFF00"/>
              </a:solidFill>
              <a:latin typeface="+mj-lt"/>
              <a:cs typeface="Times New Roman" pitchFamily="18" charset="0"/>
            </a:endParaRPr>
          </a:p>
        </p:txBody>
      </p:sp>
    </p:spTree>
    <p:extLst>
      <p:ext uri="{BB962C8B-B14F-4D97-AF65-F5344CB8AC3E}">
        <p14:creationId xmlns:p14="http://schemas.microsoft.com/office/powerpoint/2010/main" val="28021174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895351"/>
            <a:ext cx="9144000" cy="3581400"/>
          </a:xfrm>
        </p:spPr>
        <p:txBody>
          <a:bodyPr>
            <a:noAutofit/>
          </a:bodyPr>
          <a:lstStyle/>
          <a:p>
            <a:pPr algn="just"/>
            <a:r>
              <a:rPr lang="en-US" sz="5400" b="0" smtClean="0">
                <a:solidFill>
                  <a:schemeClr val="bg1"/>
                </a:solidFill>
                <a:effectLst/>
                <a:latin typeface="+mj-lt"/>
                <a:cs typeface="Times New Roman" pitchFamily="18" charset="0"/>
              </a:rPr>
              <a:t>Nguyện xin Chúa đổ phúc lành cho người tiến vào đây nhân dánh Chúa; Đức Chúa là Thượng Đế, Người giãi sáng trên ta.</a:t>
            </a:r>
            <a:endParaRPr lang="en-US" sz="5400" b="0">
              <a:solidFill>
                <a:schemeClr val="bg1"/>
              </a:solidFill>
              <a:effectLst/>
              <a:latin typeface="+mj-lt"/>
              <a:cs typeface="Times New Roman" pitchFamily="18" charset="0"/>
            </a:endParaRPr>
          </a:p>
        </p:txBody>
      </p:sp>
      <p:sp>
        <p:nvSpPr>
          <p:cNvPr id="3" name="TextBox 2"/>
          <p:cNvSpPr txBox="1"/>
          <p:nvPr/>
        </p:nvSpPr>
        <p:spPr>
          <a:xfrm>
            <a:off x="0" y="11430"/>
            <a:ext cx="3220753" cy="646331"/>
          </a:xfrm>
          <a:prstGeom prst="rect">
            <a:avLst/>
          </a:prstGeom>
          <a:noFill/>
        </p:spPr>
        <p:txBody>
          <a:bodyPr wrap="none" rtlCol="0">
            <a:spAutoFit/>
          </a:bodyPr>
          <a:lstStyle/>
          <a:p>
            <a:r>
              <a:rPr lang="en-US" sz="3600" u="sng" smtClean="0">
                <a:solidFill>
                  <a:srgbClr val="FFFF00"/>
                </a:solidFill>
                <a:latin typeface="+mj-lt"/>
                <a:cs typeface="Times New Roman" pitchFamily="18" charset="0"/>
              </a:rPr>
              <a:t>Alleluia-Alleluia:</a:t>
            </a:r>
            <a:endParaRPr lang="en-US" sz="3600" u="sng">
              <a:solidFill>
                <a:srgbClr val="FFFF00"/>
              </a:solidFill>
              <a:latin typeface="+mj-lt"/>
              <a:cs typeface="Times New Roman" pitchFamily="18" charset="0"/>
            </a:endParaRPr>
          </a:p>
        </p:txBody>
      </p:sp>
      <p:sp>
        <p:nvSpPr>
          <p:cNvPr id="4" name="Rectangle 3"/>
          <p:cNvSpPr/>
          <p:nvPr/>
        </p:nvSpPr>
        <p:spPr>
          <a:xfrm>
            <a:off x="6614000" y="4400550"/>
            <a:ext cx="1664237" cy="646331"/>
          </a:xfrm>
          <a:prstGeom prst="rect">
            <a:avLst/>
          </a:prstGeom>
        </p:spPr>
        <p:txBody>
          <a:bodyPr wrap="none">
            <a:spAutoFit/>
          </a:bodyPr>
          <a:lstStyle/>
          <a:p>
            <a:pPr algn="r"/>
            <a:r>
              <a:rPr lang="en-US" sz="3600" u="sng" smtClean="0">
                <a:solidFill>
                  <a:srgbClr val="FFFF00"/>
                </a:solidFill>
                <a:latin typeface="+mj-lt"/>
                <a:cs typeface="Times New Roman" pitchFamily="18" charset="0"/>
              </a:rPr>
              <a:t>Alleluia:</a:t>
            </a:r>
            <a:endParaRPr lang="en-US" sz="3600" u="sng">
              <a:solidFill>
                <a:srgbClr val="FFFF00"/>
              </a:solidFill>
              <a:latin typeface="+mj-lt"/>
              <a:cs typeface="Times New Roman" pitchFamily="18" charset="0"/>
            </a:endParaRPr>
          </a:p>
        </p:txBody>
      </p:sp>
    </p:spTree>
    <p:extLst>
      <p:ext uri="{BB962C8B-B14F-4D97-AF65-F5344CB8AC3E}">
        <p14:creationId xmlns:p14="http://schemas.microsoft.com/office/powerpoint/2010/main" val="28021174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344"/>
            <a:ext cx="9144000" cy="5130811"/>
          </a:xfrm>
          <a:prstGeom prst="rect">
            <a:avLst/>
          </a:prstGeom>
        </p:spPr>
      </p:pic>
      <p:sp>
        <p:nvSpPr>
          <p:cNvPr id="4" name="Rectangle 3"/>
          <p:cNvSpPr/>
          <p:nvPr/>
        </p:nvSpPr>
        <p:spPr>
          <a:xfrm>
            <a:off x="1295400" y="4552950"/>
            <a:ext cx="6400800" cy="461665"/>
          </a:xfrm>
          <a:prstGeom prst="rect">
            <a:avLst/>
          </a:prstGeom>
        </p:spPr>
        <p:txBody>
          <a:bodyPr wrap="square">
            <a:spAutoFit/>
          </a:bodyPr>
          <a:lstStyle/>
          <a:p>
            <a:r>
              <a:rPr lang="en-US" sz="2400" smtClean="0">
                <a:solidFill>
                  <a:prstClr val="white"/>
                </a:solidFill>
              </a:rPr>
              <a:t>THỨ BA, TRONG TUẦN BÁT NHẬT GIÁNG SINH</a:t>
            </a:r>
            <a:endParaRPr lang="en-US" sz="2400">
              <a:solidFill>
                <a:prstClr val="white"/>
              </a:solidFill>
            </a:endParaRPr>
          </a:p>
        </p:txBody>
      </p:sp>
    </p:spTree>
    <p:extLst>
      <p:ext uri="{BB962C8B-B14F-4D97-AF65-F5344CB8AC3E}">
        <p14:creationId xmlns:p14="http://schemas.microsoft.com/office/powerpoint/2010/main" val="9665548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7894710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r>
              <a:rPr lang="en-US" b="0" i="1" smtClean="0">
                <a:solidFill>
                  <a:schemeClr val="bg1"/>
                </a:solidFill>
                <a:effectLst/>
                <a:cs typeface="Times New Roman" pitchFamily="18" charset="0"/>
              </a:rPr>
              <a:t>Xin lưu ý:</a:t>
            </a:r>
            <a:br>
              <a:rPr lang="en-US" b="0" i="1" smtClean="0">
                <a:solidFill>
                  <a:schemeClr val="bg1"/>
                </a:solidFill>
                <a:effectLst/>
                <a:cs typeface="Times New Roman" pitchFamily="18" charset="0"/>
              </a:rPr>
            </a:br>
            <a:r>
              <a:rPr lang="en-US" i="1" smtClean="0">
                <a:solidFill>
                  <a:schemeClr val="bg1"/>
                </a:solidFill>
                <a:cs typeface="Times New Roman" pitchFamily="18" charset="0"/>
              </a:rPr>
              <a:t>Trong tuần bát nhật Giáng Sinh</a:t>
            </a:r>
            <a:br>
              <a:rPr lang="en-US" i="1" smtClean="0">
                <a:solidFill>
                  <a:schemeClr val="bg1"/>
                </a:solidFill>
                <a:cs typeface="Times New Roman" pitchFamily="18" charset="0"/>
              </a:rPr>
            </a:br>
            <a:r>
              <a:rPr lang="en-US" i="1" smtClean="0">
                <a:solidFill>
                  <a:schemeClr val="bg1"/>
                </a:solidFill>
                <a:cs typeface="Times New Roman" pitchFamily="18" charset="0"/>
              </a:rPr>
              <a:t>ngày nào cũng hát kinh vinh danh</a:t>
            </a:r>
            <a:endParaRPr lang="en-US" sz="4800" b="0" i="1">
              <a:solidFill>
                <a:schemeClr val="bg1"/>
              </a:solidFill>
              <a:effectLst/>
              <a:cs typeface="Times New Roman" pitchFamily="18" charset="0"/>
            </a:endParaRPr>
          </a:p>
        </p:txBody>
      </p:sp>
    </p:spTree>
    <p:extLst>
      <p:ext uri="{BB962C8B-B14F-4D97-AF65-F5344CB8AC3E}">
        <p14:creationId xmlns:p14="http://schemas.microsoft.com/office/powerpoint/2010/main" val="42867434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21174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r>
              <a:rPr lang="vi-VN" b="0" smtClean="0">
                <a:solidFill>
                  <a:srgbClr val="C00000"/>
                </a:solidFill>
                <a:effectLst/>
                <a:latin typeface="+mj-lt"/>
                <a:cs typeface="Times New Roman" pitchFamily="18" charset="0"/>
              </a:rPr>
              <a:t>Thứ </a:t>
            </a:r>
            <a:r>
              <a:rPr lang="en-US" b="0" smtClean="0">
                <a:solidFill>
                  <a:srgbClr val="C00000"/>
                </a:solidFill>
                <a:effectLst/>
                <a:latin typeface="+mj-lt"/>
                <a:cs typeface="Times New Roman" pitchFamily="18" charset="0"/>
              </a:rPr>
              <a:t>Tư</a:t>
            </a:r>
            <a:r>
              <a:rPr lang="vi-VN" b="0" smtClean="0">
                <a:solidFill>
                  <a:srgbClr val="C00000"/>
                </a:solidFill>
                <a:effectLst/>
                <a:latin typeface="+mj-lt"/>
                <a:cs typeface="Times New Roman" pitchFamily="18" charset="0"/>
              </a:rPr>
              <a:t/>
            </a:r>
            <a:br>
              <a:rPr lang="vi-VN" b="0" smtClean="0">
                <a:solidFill>
                  <a:srgbClr val="C00000"/>
                </a:solidFill>
                <a:effectLst/>
                <a:latin typeface="+mj-lt"/>
                <a:cs typeface="Times New Roman" pitchFamily="18" charset="0"/>
              </a:rPr>
            </a:br>
            <a:r>
              <a:rPr lang="vi-VN" b="0" smtClean="0">
                <a:solidFill>
                  <a:srgbClr val="C00000"/>
                </a:solidFill>
                <a:effectLst/>
                <a:latin typeface="+mj-lt"/>
                <a:cs typeface="Times New Roman" pitchFamily="18" charset="0"/>
              </a:rPr>
              <a:t>Trong Tuần Bát Nhật</a:t>
            </a:r>
            <a:br>
              <a:rPr lang="vi-VN" b="0" smtClean="0">
                <a:solidFill>
                  <a:srgbClr val="C00000"/>
                </a:solidFill>
                <a:effectLst/>
                <a:latin typeface="+mj-lt"/>
                <a:cs typeface="Times New Roman" pitchFamily="18" charset="0"/>
              </a:rPr>
            </a:br>
            <a:r>
              <a:rPr lang="vi-VN" b="0" smtClean="0">
                <a:solidFill>
                  <a:srgbClr val="C00000"/>
                </a:solidFill>
                <a:effectLst/>
                <a:latin typeface="+mj-lt"/>
                <a:cs typeface="Times New Roman" pitchFamily="18" charset="0"/>
              </a:rPr>
              <a:t>Giáng Sinh</a:t>
            </a:r>
            <a:br>
              <a:rPr lang="vi-VN" b="0" smtClean="0">
                <a:solidFill>
                  <a:srgbClr val="C00000"/>
                </a:solidFill>
                <a:effectLst/>
                <a:latin typeface="+mj-lt"/>
                <a:cs typeface="Times New Roman" pitchFamily="18" charset="0"/>
              </a:rPr>
            </a:br>
            <a:r>
              <a:rPr lang="vi-VN" b="0" smtClean="0">
                <a:solidFill>
                  <a:srgbClr val="C00000"/>
                </a:solidFill>
                <a:effectLst/>
                <a:latin typeface="+mj-lt"/>
                <a:cs typeface="Times New Roman" pitchFamily="18" charset="0"/>
              </a:rPr>
              <a:t>Thánh </a:t>
            </a:r>
            <a:r>
              <a:rPr lang="en-US" b="0" smtClean="0">
                <a:solidFill>
                  <a:srgbClr val="C00000"/>
                </a:solidFill>
                <a:effectLst/>
                <a:latin typeface="+mj-lt"/>
                <a:cs typeface="Times New Roman" pitchFamily="18" charset="0"/>
              </a:rPr>
              <a:t>Gioan Tông Đồ</a:t>
            </a:r>
            <a:br>
              <a:rPr lang="en-US" b="0" smtClean="0">
                <a:solidFill>
                  <a:srgbClr val="C00000"/>
                </a:solidFill>
                <a:effectLst/>
                <a:latin typeface="+mj-lt"/>
                <a:cs typeface="Times New Roman" pitchFamily="18" charset="0"/>
              </a:rPr>
            </a:br>
            <a:r>
              <a:rPr lang="en-US" b="0" smtClean="0">
                <a:solidFill>
                  <a:srgbClr val="C00000"/>
                </a:solidFill>
                <a:effectLst/>
                <a:latin typeface="+mj-lt"/>
                <a:cs typeface="Times New Roman" pitchFamily="18" charset="0"/>
              </a:rPr>
              <a:t>tác giả sách Tin Mừng</a:t>
            </a:r>
            <a:r>
              <a:rPr lang="vi-VN" b="0" smtClean="0">
                <a:solidFill>
                  <a:srgbClr val="C00000"/>
                </a:solidFill>
                <a:effectLst/>
                <a:latin typeface="+mj-lt"/>
                <a:cs typeface="Times New Roman" pitchFamily="18" charset="0"/>
              </a:rPr>
              <a:t/>
            </a:r>
            <a:br>
              <a:rPr lang="vi-VN" b="0" smtClean="0">
                <a:solidFill>
                  <a:srgbClr val="C00000"/>
                </a:solidFill>
                <a:effectLst/>
                <a:latin typeface="+mj-lt"/>
                <a:cs typeface="Times New Roman" pitchFamily="18" charset="0"/>
              </a:rPr>
            </a:br>
            <a:r>
              <a:rPr lang="vi-VN" b="0" smtClean="0">
                <a:solidFill>
                  <a:srgbClr val="C00000"/>
                </a:solidFill>
                <a:effectLst/>
                <a:latin typeface="+mj-lt"/>
                <a:cs typeface="Times New Roman" pitchFamily="18" charset="0"/>
              </a:rPr>
              <a:t>Lễ Kính</a:t>
            </a:r>
            <a:br>
              <a:rPr lang="vi-VN" b="0" smtClean="0">
                <a:solidFill>
                  <a:srgbClr val="C00000"/>
                </a:solidFill>
                <a:effectLst/>
                <a:latin typeface="+mj-lt"/>
                <a:cs typeface="Times New Roman" pitchFamily="18" charset="0"/>
              </a:rPr>
            </a:br>
            <a:r>
              <a:rPr lang="vi-VN" b="0" i="1" smtClean="0">
                <a:solidFill>
                  <a:srgbClr val="003399"/>
                </a:solidFill>
                <a:effectLst/>
                <a:latin typeface="+mj-lt"/>
                <a:cs typeface="Times New Roman" pitchFamily="18" charset="0"/>
              </a:rPr>
              <a:t>( sách bài đọc quyển 1 trang </a:t>
            </a:r>
            <a:r>
              <a:rPr lang="en-US" b="0" i="1" smtClean="0">
                <a:solidFill>
                  <a:srgbClr val="003399"/>
                </a:solidFill>
                <a:effectLst/>
                <a:latin typeface="+mj-lt"/>
                <a:cs typeface="Times New Roman" pitchFamily="18" charset="0"/>
              </a:rPr>
              <a:t>700</a:t>
            </a:r>
            <a:r>
              <a:rPr lang="vi-VN" b="0" i="1" smtClean="0">
                <a:solidFill>
                  <a:srgbClr val="003399"/>
                </a:solidFill>
                <a:effectLst/>
                <a:latin typeface="+mj-lt"/>
                <a:cs typeface="Times New Roman" pitchFamily="18" charset="0"/>
              </a:rPr>
              <a:t> )</a:t>
            </a:r>
            <a:endParaRPr lang="en-US" b="0" i="1">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28021174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1698000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12041"/>
            <a:ext cx="9144000" cy="4400549"/>
          </a:xfrm>
        </p:spPr>
        <p:txBody>
          <a:bodyPr>
            <a:normAutofit/>
          </a:bodyPr>
          <a:lstStyle/>
          <a:p>
            <a:pPr algn="just"/>
            <a:r>
              <a:rPr lang="en-US" sz="7200" b="0" smtClean="0">
                <a:solidFill>
                  <a:srgbClr val="003399"/>
                </a:solidFill>
                <a:effectLst/>
                <a:latin typeface="+mj-lt"/>
                <a:cs typeface="Times New Roman" pitchFamily="18" charset="0"/>
              </a:rPr>
              <a:t>Trước nhan thánh Chúa người công chính hãy vui mừng.</a:t>
            </a:r>
            <a:endParaRPr lang="en-US" sz="7200" b="0">
              <a:solidFill>
                <a:srgbClr val="003399"/>
              </a:solidFill>
              <a:effectLst/>
              <a:latin typeface="+mj-lt"/>
              <a:cs typeface="Times New Roman" pitchFamily="18" charset="0"/>
            </a:endParaRPr>
          </a:p>
        </p:txBody>
      </p:sp>
      <p:sp>
        <p:nvSpPr>
          <p:cNvPr id="3" name="Rectangle 2"/>
          <p:cNvSpPr/>
          <p:nvPr/>
        </p:nvSpPr>
        <p:spPr>
          <a:xfrm>
            <a:off x="-10160" y="0"/>
            <a:ext cx="1636987" cy="646331"/>
          </a:xfrm>
          <a:prstGeom prst="rect">
            <a:avLst/>
          </a:prstGeom>
        </p:spPr>
        <p:txBody>
          <a:bodyPr wrap="none">
            <a:spAutoFit/>
          </a:bodyPr>
          <a:lstStyle/>
          <a:p>
            <a:r>
              <a:rPr lang="en-US" sz="3600" u="sng">
                <a:solidFill>
                  <a:srgbClr val="C00000"/>
                </a:solidFill>
                <a:latin typeface="+mj-lt"/>
                <a:cs typeface="Times New Roman" pitchFamily="18" charset="0"/>
              </a:rPr>
              <a:t>Đáp ca:</a:t>
            </a:r>
          </a:p>
        </p:txBody>
      </p:sp>
    </p:spTree>
    <p:extLst>
      <p:ext uri="{BB962C8B-B14F-4D97-AF65-F5344CB8AC3E}">
        <p14:creationId xmlns:p14="http://schemas.microsoft.com/office/powerpoint/2010/main" val="24944885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895351"/>
            <a:ext cx="9144000" cy="3581400"/>
          </a:xfrm>
        </p:spPr>
        <p:txBody>
          <a:bodyPr>
            <a:noAutofit/>
          </a:bodyPr>
          <a:lstStyle/>
          <a:p>
            <a:pPr algn="just"/>
            <a:r>
              <a:rPr lang="en-US" sz="5400" b="0" smtClean="0">
                <a:solidFill>
                  <a:srgbClr val="003399"/>
                </a:solidFill>
                <a:effectLst/>
                <a:latin typeface="+mj-lt"/>
                <a:cs typeface="Times New Roman" pitchFamily="18" charset="0"/>
              </a:rPr>
              <a:t>Lạy Thiên Chúa, chúng con xin ca ngợi hát mừng, tuyên xưng Ngài là Đức Chúa. Lạy Chúa, bậc tông đồ đồng thanh ca ngợi Chúa.</a:t>
            </a:r>
            <a:endParaRPr lang="en-US" sz="5400" b="0">
              <a:solidFill>
                <a:srgbClr val="003399"/>
              </a:solidFill>
              <a:effectLst/>
              <a:latin typeface="+mj-lt"/>
              <a:cs typeface="Times New Roman" pitchFamily="18" charset="0"/>
            </a:endParaRPr>
          </a:p>
        </p:txBody>
      </p:sp>
      <p:sp>
        <p:nvSpPr>
          <p:cNvPr id="3" name="TextBox 2"/>
          <p:cNvSpPr txBox="1"/>
          <p:nvPr/>
        </p:nvSpPr>
        <p:spPr>
          <a:xfrm>
            <a:off x="0" y="11430"/>
            <a:ext cx="3220753" cy="646331"/>
          </a:xfrm>
          <a:prstGeom prst="rect">
            <a:avLst/>
          </a:prstGeom>
          <a:noFill/>
        </p:spPr>
        <p:txBody>
          <a:bodyPr wrap="none" rtlCol="0">
            <a:spAutoFit/>
          </a:bodyPr>
          <a:lstStyle/>
          <a:p>
            <a:r>
              <a:rPr lang="en-US" sz="3600" u="sng">
                <a:solidFill>
                  <a:srgbClr val="C00000"/>
                </a:solidFill>
                <a:latin typeface="+mj-lt"/>
                <a:cs typeface="Times New Roman" pitchFamily="18" charset="0"/>
              </a:rPr>
              <a:t>Alleluia-Alleluia:</a:t>
            </a:r>
          </a:p>
        </p:txBody>
      </p:sp>
      <p:sp>
        <p:nvSpPr>
          <p:cNvPr id="4" name="Rectangle 3"/>
          <p:cNvSpPr/>
          <p:nvPr/>
        </p:nvSpPr>
        <p:spPr>
          <a:xfrm>
            <a:off x="6614000" y="4400550"/>
            <a:ext cx="1664237" cy="646331"/>
          </a:xfrm>
          <a:prstGeom prst="rect">
            <a:avLst/>
          </a:prstGeom>
        </p:spPr>
        <p:txBody>
          <a:bodyPr wrap="none">
            <a:spAutoFit/>
          </a:bodyPr>
          <a:lstStyle/>
          <a:p>
            <a:pPr algn="r"/>
            <a:r>
              <a:rPr lang="en-US" sz="3600" u="sng">
                <a:solidFill>
                  <a:srgbClr val="C00000"/>
                </a:solidFill>
                <a:latin typeface="+mj-lt"/>
                <a:cs typeface="Times New Roman" pitchFamily="18" charset="0"/>
              </a:rPr>
              <a:t>Alleluia:</a:t>
            </a:r>
          </a:p>
        </p:txBody>
      </p:sp>
    </p:spTree>
    <p:extLst>
      <p:ext uri="{BB962C8B-B14F-4D97-AF65-F5344CB8AC3E}">
        <p14:creationId xmlns:p14="http://schemas.microsoft.com/office/powerpoint/2010/main" val="19356693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746065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5310672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21174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r>
              <a:rPr lang="en-US" sz="4800" b="0" smtClean="0">
                <a:solidFill>
                  <a:srgbClr val="FFFF00"/>
                </a:solidFill>
                <a:effectLst/>
                <a:latin typeface="+mj-lt"/>
                <a:cs typeface="Times New Roman" pitchFamily="18" charset="0"/>
              </a:rPr>
              <a:t>Thứ Năm</a:t>
            </a:r>
            <a:br>
              <a:rPr lang="en-US" sz="4800" b="0" smtClean="0">
                <a:solidFill>
                  <a:srgbClr val="FFFF00"/>
                </a:solidFill>
                <a:effectLst/>
                <a:latin typeface="+mj-lt"/>
                <a:cs typeface="Times New Roman" pitchFamily="18" charset="0"/>
              </a:rPr>
            </a:br>
            <a:r>
              <a:rPr lang="en-US" sz="4800" b="0" smtClean="0">
                <a:solidFill>
                  <a:srgbClr val="FFFF00"/>
                </a:solidFill>
                <a:effectLst/>
                <a:latin typeface="+mj-lt"/>
                <a:cs typeface="Times New Roman" pitchFamily="18" charset="0"/>
              </a:rPr>
              <a:t>Trong Tuần Bát Nhật</a:t>
            </a:r>
            <a:br>
              <a:rPr lang="en-US" sz="4800" b="0" smtClean="0">
                <a:solidFill>
                  <a:srgbClr val="FFFF00"/>
                </a:solidFill>
                <a:effectLst/>
                <a:latin typeface="+mj-lt"/>
                <a:cs typeface="Times New Roman" pitchFamily="18" charset="0"/>
              </a:rPr>
            </a:br>
            <a:r>
              <a:rPr lang="en-US" sz="4800" b="0" smtClean="0">
                <a:solidFill>
                  <a:srgbClr val="FFFF00"/>
                </a:solidFill>
                <a:effectLst/>
                <a:latin typeface="+mj-lt"/>
                <a:cs typeface="Times New Roman" pitchFamily="18" charset="0"/>
              </a:rPr>
              <a:t>Giáng Sinh</a:t>
            </a:r>
            <a:br>
              <a:rPr lang="en-US" sz="4800" b="0" smtClean="0">
                <a:solidFill>
                  <a:srgbClr val="FFFF00"/>
                </a:solidFill>
                <a:effectLst/>
                <a:latin typeface="+mj-lt"/>
                <a:cs typeface="Times New Roman" pitchFamily="18" charset="0"/>
              </a:rPr>
            </a:br>
            <a:r>
              <a:rPr lang="en-US" sz="4800" b="0" smtClean="0">
                <a:solidFill>
                  <a:srgbClr val="FFFF00"/>
                </a:solidFill>
                <a:effectLst/>
                <a:latin typeface="+mj-lt"/>
                <a:cs typeface="Times New Roman" pitchFamily="18" charset="0"/>
              </a:rPr>
              <a:t>Các Thánh Anh Hài, tử đạo</a:t>
            </a:r>
            <a:br>
              <a:rPr lang="en-US" sz="4800" b="0" smtClean="0">
                <a:solidFill>
                  <a:srgbClr val="FFFF00"/>
                </a:solidFill>
                <a:effectLst/>
                <a:latin typeface="+mj-lt"/>
                <a:cs typeface="Times New Roman" pitchFamily="18" charset="0"/>
              </a:rPr>
            </a:br>
            <a:r>
              <a:rPr lang="en-US" sz="4800" b="0" smtClean="0">
                <a:solidFill>
                  <a:srgbClr val="FFFF00"/>
                </a:solidFill>
                <a:effectLst/>
                <a:latin typeface="+mj-lt"/>
                <a:cs typeface="Times New Roman" pitchFamily="18" charset="0"/>
              </a:rPr>
              <a:t>Lễ Kính</a:t>
            </a:r>
            <a:br>
              <a:rPr lang="en-US" sz="4800" b="0" smtClean="0">
                <a:solidFill>
                  <a:srgbClr val="FFFF00"/>
                </a:solidFill>
                <a:effectLst/>
                <a:latin typeface="+mj-lt"/>
                <a:cs typeface="Times New Roman" pitchFamily="18" charset="0"/>
              </a:rPr>
            </a:br>
            <a:r>
              <a:rPr lang="en-US" sz="4800" b="0" i="1" smtClean="0">
                <a:solidFill>
                  <a:schemeClr val="bg1"/>
                </a:solidFill>
                <a:effectLst/>
                <a:latin typeface="+mj-lt"/>
                <a:cs typeface="Times New Roman" pitchFamily="18" charset="0"/>
              </a:rPr>
              <a:t>( sách bài đọc quyển 1 trang 702 )</a:t>
            </a:r>
            <a:endParaRPr lang="en-US" sz="4800" b="0" i="1">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4742402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1524000" y="4552950"/>
            <a:ext cx="6705600" cy="461665"/>
          </a:xfrm>
          <a:prstGeom prst="rect">
            <a:avLst/>
          </a:prstGeom>
        </p:spPr>
        <p:txBody>
          <a:bodyPr wrap="square">
            <a:spAutoFit/>
          </a:bodyPr>
          <a:lstStyle/>
          <a:p>
            <a:r>
              <a:rPr lang="vi-VN" sz="2400" smtClean="0">
                <a:solidFill>
                  <a:schemeClr val="bg1"/>
                </a:solidFill>
              </a:rPr>
              <a:t>THỨ NĂM</a:t>
            </a:r>
            <a:r>
              <a:rPr lang="en-US" sz="2400" smtClean="0">
                <a:solidFill>
                  <a:schemeClr val="bg1"/>
                </a:solidFill>
              </a:rPr>
              <a:t>, </a:t>
            </a:r>
            <a:r>
              <a:rPr lang="vi-VN" sz="2400" smtClean="0">
                <a:solidFill>
                  <a:schemeClr val="bg1"/>
                </a:solidFill>
              </a:rPr>
              <a:t>TRONG TUẦN BÁT NHẬT</a:t>
            </a:r>
            <a:r>
              <a:rPr lang="en-US" sz="2400" smtClean="0">
                <a:solidFill>
                  <a:schemeClr val="bg1"/>
                </a:solidFill>
              </a:rPr>
              <a:t> </a:t>
            </a:r>
            <a:r>
              <a:rPr lang="vi-VN" sz="2400" smtClean="0">
                <a:solidFill>
                  <a:schemeClr val="bg1"/>
                </a:solidFill>
              </a:rPr>
              <a:t>GIÁNG SINH</a:t>
            </a:r>
            <a:endParaRPr lang="en-US" sz="2400">
              <a:solidFill>
                <a:schemeClr val="bg1"/>
              </a:solidFill>
            </a:endParaRPr>
          </a:p>
        </p:txBody>
      </p:sp>
    </p:spTree>
    <p:extLst>
      <p:ext uri="{BB962C8B-B14F-4D97-AF65-F5344CB8AC3E}">
        <p14:creationId xmlns:p14="http://schemas.microsoft.com/office/powerpoint/2010/main" val="20574691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685800" y="1598613"/>
            <a:ext cx="7772400" cy="1101725"/>
          </a:xfrm>
        </p:spPr>
        <p:txBody>
          <a:bodyPr/>
          <a:lstStyle/>
          <a:p>
            <a:pPr eaLnBrk="1" hangingPunct="1"/>
            <a:r>
              <a:rPr lang="en-US" b="0" smtClean="0">
                <a:effectLst/>
                <a:latin typeface="+mj-lt"/>
              </a:rPr>
              <a:t/>
            </a:r>
            <a:br>
              <a:rPr lang="en-US" b="0" smtClean="0">
                <a:effectLst/>
                <a:latin typeface="+mj-lt"/>
              </a:rPr>
            </a:br>
            <a:endParaRPr lang="en-US" b="0" smtClean="0">
              <a:effectLst/>
              <a:latin typeface="+mj-lt"/>
            </a:endParaRPr>
          </a:p>
        </p:txBody>
      </p:sp>
      <p:sp>
        <p:nvSpPr>
          <p:cNvPr id="6147"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smtClean="0">
              <a:solidFill>
                <a:srgbClr val="FFFF00"/>
              </a:solidFill>
              <a:latin typeface="Times New Roman" pitchFamily="18" charset="0"/>
              <a:cs typeface="Times New Roman" pitchFamily="18" charset="0"/>
            </a:endParaRPr>
          </a:p>
        </p:txBody>
      </p:sp>
      <p:sp>
        <p:nvSpPr>
          <p:cNvPr id="6148"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a:solidFill>
                  <a:srgbClr val="000000"/>
                </a:solidFill>
              </a:rPr>
              <a:t>  </a:t>
            </a:r>
          </a:p>
        </p:txBody>
      </p:sp>
    </p:spTree>
    <p:extLst>
      <p:ext uri="{BB962C8B-B14F-4D97-AF65-F5344CB8AC3E}">
        <p14:creationId xmlns:p14="http://schemas.microsoft.com/office/powerpoint/2010/main" val="298364560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90550"/>
            <a:ext cx="9144000" cy="4400549"/>
          </a:xfrm>
        </p:spPr>
        <p:txBody>
          <a:bodyPr>
            <a:normAutofit/>
          </a:bodyPr>
          <a:lstStyle/>
          <a:p>
            <a:pPr algn="just"/>
            <a:r>
              <a:rPr lang="en-US" sz="8000" b="0" smtClean="0">
                <a:solidFill>
                  <a:schemeClr val="bg1"/>
                </a:solidFill>
                <a:effectLst/>
                <a:latin typeface="+mj-lt"/>
                <a:cs typeface="Times New Roman" pitchFamily="18" charset="0"/>
              </a:rPr>
              <a:t>Hồn ta tựa cánh chim thoát lưới người đánh bẫy.</a:t>
            </a:r>
            <a:endParaRPr lang="en-US" sz="8000" b="0">
              <a:solidFill>
                <a:schemeClr val="bg1"/>
              </a:solidFill>
              <a:effectLst/>
              <a:latin typeface="+mj-lt"/>
              <a:cs typeface="Times New Roman" pitchFamily="18" charset="0"/>
            </a:endParaRPr>
          </a:p>
        </p:txBody>
      </p:sp>
      <p:sp>
        <p:nvSpPr>
          <p:cNvPr id="3" name="Rectangle 2"/>
          <p:cNvSpPr/>
          <p:nvPr/>
        </p:nvSpPr>
        <p:spPr>
          <a:xfrm>
            <a:off x="-10160" y="0"/>
            <a:ext cx="1636987" cy="646331"/>
          </a:xfrm>
          <a:prstGeom prst="rect">
            <a:avLst/>
          </a:prstGeom>
        </p:spPr>
        <p:txBody>
          <a:bodyPr wrap="none">
            <a:spAutoFit/>
          </a:bodyPr>
          <a:lstStyle/>
          <a:p>
            <a:r>
              <a:rPr lang="en-US" sz="3600" u="sng">
                <a:solidFill>
                  <a:srgbClr val="FFFF00"/>
                </a:solidFill>
                <a:latin typeface="+mj-lt"/>
                <a:cs typeface="Times New Roman" pitchFamily="18" charset="0"/>
              </a:rPr>
              <a:t>Đáp ca:</a:t>
            </a:r>
          </a:p>
        </p:txBody>
      </p:sp>
    </p:spTree>
    <p:extLst>
      <p:ext uri="{BB962C8B-B14F-4D97-AF65-F5344CB8AC3E}">
        <p14:creationId xmlns:p14="http://schemas.microsoft.com/office/powerpoint/2010/main" val="123232861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895351"/>
            <a:ext cx="9144000" cy="3581400"/>
          </a:xfrm>
        </p:spPr>
        <p:txBody>
          <a:bodyPr>
            <a:noAutofit/>
          </a:bodyPr>
          <a:lstStyle/>
          <a:p>
            <a:pPr algn="just"/>
            <a:r>
              <a:rPr lang="en-US" sz="4800" b="0" smtClean="0">
                <a:solidFill>
                  <a:schemeClr val="bg1"/>
                </a:solidFill>
                <a:effectLst/>
                <a:latin typeface="+mj-lt"/>
                <a:cs typeface="Times New Roman" pitchFamily="18" charset="0"/>
              </a:rPr>
              <a:t>Lạy Thiên Chúa, chúng con xin ca ngợi hát mừng, tuyên xưng Ngài là Đức Chúa. Lạy Chúa, đoàn tử đạo quang huy hùng dũng, máu đào đổ ra minh chứng về Ngài.</a:t>
            </a:r>
            <a:endParaRPr lang="en-US" sz="4800" b="0">
              <a:solidFill>
                <a:schemeClr val="bg1"/>
              </a:solidFill>
              <a:effectLst/>
              <a:latin typeface="+mj-lt"/>
              <a:cs typeface="Times New Roman" pitchFamily="18" charset="0"/>
            </a:endParaRPr>
          </a:p>
        </p:txBody>
      </p:sp>
      <p:sp>
        <p:nvSpPr>
          <p:cNvPr id="3" name="TextBox 2"/>
          <p:cNvSpPr txBox="1"/>
          <p:nvPr/>
        </p:nvSpPr>
        <p:spPr>
          <a:xfrm>
            <a:off x="0" y="11430"/>
            <a:ext cx="3220753" cy="646331"/>
          </a:xfrm>
          <a:prstGeom prst="rect">
            <a:avLst/>
          </a:prstGeom>
          <a:noFill/>
        </p:spPr>
        <p:txBody>
          <a:bodyPr wrap="none" rtlCol="0">
            <a:spAutoFit/>
          </a:bodyPr>
          <a:lstStyle/>
          <a:p>
            <a:r>
              <a:rPr lang="en-US" sz="3600" u="sng">
                <a:solidFill>
                  <a:srgbClr val="FFFF00"/>
                </a:solidFill>
                <a:latin typeface="+mj-lt"/>
                <a:cs typeface="Times New Roman" pitchFamily="18" charset="0"/>
              </a:rPr>
              <a:t>Alleluia-Alleluia:</a:t>
            </a:r>
          </a:p>
        </p:txBody>
      </p:sp>
      <p:sp>
        <p:nvSpPr>
          <p:cNvPr id="4" name="Rectangle 3"/>
          <p:cNvSpPr/>
          <p:nvPr/>
        </p:nvSpPr>
        <p:spPr>
          <a:xfrm>
            <a:off x="6614000" y="4400550"/>
            <a:ext cx="1664237" cy="646331"/>
          </a:xfrm>
          <a:prstGeom prst="rect">
            <a:avLst/>
          </a:prstGeom>
        </p:spPr>
        <p:txBody>
          <a:bodyPr wrap="none">
            <a:spAutoFit/>
          </a:bodyPr>
          <a:lstStyle/>
          <a:p>
            <a:pPr algn="r"/>
            <a:r>
              <a:rPr lang="en-US" sz="3600" u="sng">
                <a:solidFill>
                  <a:srgbClr val="FFFF00"/>
                </a:solidFill>
                <a:latin typeface="+mj-lt"/>
                <a:cs typeface="Times New Roman" pitchFamily="18" charset="0"/>
              </a:rPr>
              <a:t>Alleluia:</a:t>
            </a:r>
          </a:p>
        </p:txBody>
      </p:sp>
    </p:spTree>
    <p:extLst>
      <p:ext uri="{BB962C8B-B14F-4D97-AF65-F5344CB8AC3E}">
        <p14:creationId xmlns:p14="http://schemas.microsoft.com/office/powerpoint/2010/main" val="407166315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1524000" y="4552950"/>
            <a:ext cx="6705600" cy="461665"/>
          </a:xfrm>
          <a:prstGeom prst="rect">
            <a:avLst/>
          </a:prstGeom>
        </p:spPr>
        <p:txBody>
          <a:bodyPr wrap="square">
            <a:spAutoFit/>
          </a:bodyPr>
          <a:lstStyle/>
          <a:p>
            <a:r>
              <a:rPr lang="vi-VN" sz="2400" smtClean="0">
                <a:solidFill>
                  <a:prstClr val="white"/>
                </a:solidFill>
              </a:rPr>
              <a:t>THỨ NĂM</a:t>
            </a:r>
            <a:r>
              <a:rPr lang="en-US" sz="2400" smtClean="0">
                <a:solidFill>
                  <a:prstClr val="white"/>
                </a:solidFill>
              </a:rPr>
              <a:t>, </a:t>
            </a:r>
            <a:r>
              <a:rPr lang="vi-VN" sz="2400" smtClean="0">
                <a:solidFill>
                  <a:prstClr val="white"/>
                </a:solidFill>
              </a:rPr>
              <a:t>TRONG TUẦN BÁT NHẬT</a:t>
            </a:r>
            <a:r>
              <a:rPr lang="en-US" sz="2400" smtClean="0">
                <a:solidFill>
                  <a:prstClr val="white"/>
                </a:solidFill>
              </a:rPr>
              <a:t> </a:t>
            </a:r>
            <a:r>
              <a:rPr lang="vi-VN" sz="2400" smtClean="0">
                <a:solidFill>
                  <a:prstClr val="white"/>
                </a:solidFill>
              </a:rPr>
              <a:t>GIÁNG SINH</a:t>
            </a:r>
            <a:endParaRPr lang="en-US" sz="2400">
              <a:solidFill>
                <a:prstClr val="white"/>
              </a:solidFill>
            </a:endParaRPr>
          </a:p>
        </p:txBody>
      </p:sp>
    </p:spTree>
    <p:extLst>
      <p:ext uri="{BB962C8B-B14F-4D97-AF65-F5344CB8AC3E}">
        <p14:creationId xmlns:p14="http://schemas.microsoft.com/office/powerpoint/2010/main" val="10392247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53106723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456525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r>
              <a:rPr lang="vi-VN" sz="5400" b="0" smtClean="0">
                <a:solidFill>
                  <a:srgbClr val="C00000"/>
                </a:solidFill>
                <a:effectLst/>
                <a:latin typeface="+mj-lt"/>
                <a:cs typeface="Times New Roman" pitchFamily="18" charset="0"/>
              </a:rPr>
              <a:t>Thứ </a:t>
            </a:r>
            <a:r>
              <a:rPr lang="en-US" sz="5400" b="0" smtClean="0">
                <a:solidFill>
                  <a:srgbClr val="C00000"/>
                </a:solidFill>
                <a:effectLst/>
                <a:latin typeface="+mj-lt"/>
                <a:cs typeface="Times New Roman" pitchFamily="18" charset="0"/>
              </a:rPr>
              <a:t>Sáu</a:t>
            </a:r>
            <a:r>
              <a:rPr lang="vi-VN" sz="5400" b="0" smtClean="0">
                <a:solidFill>
                  <a:srgbClr val="C00000"/>
                </a:solidFill>
                <a:effectLst/>
                <a:latin typeface="+mj-lt"/>
                <a:cs typeface="Times New Roman" pitchFamily="18" charset="0"/>
              </a:rPr>
              <a:t/>
            </a:r>
            <a:br>
              <a:rPr lang="vi-VN" sz="5400" b="0" smtClean="0">
                <a:solidFill>
                  <a:srgbClr val="C00000"/>
                </a:solidFill>
                <a:effectLst/>
                <a:latin typeface="+mj-lt"/>
                <a:cs typeface="Times New Roman" pitchFamily="18" charset="0"/>
              </a:rPr>
            </a:br>
            <a:r>
              <a:rPr lang="vi-VN" sz="5400" b="0" smtClean="0">
                <a:solidFill>
                  <a:srgbClr val="C00000"/>
                </a:solidFill>
                <a:effectLst/>
                <a:latin typeface="+mj-lt"/>
                <a:cs typeface="Times New Roman" pitchFamily="18" charset="0"/>
              </a:rPr>
              <a:t>Trong Tuần Bát Nhật</a:t>
            </a:r>
            <a:br>
              <a:rPr lang="vi-VN" sz="5400" b="0" smtClean="0">
                <a:solidFill>
                  <a:srgbClr val="C00000"/>
                </a:solidFill>
                <a:effectLst/>
                <a:latin typeface="+mj-lt"/>
                <a:cs typeface="Times New Roman" pitchFamily="18" charset="0"/>
              </a:rPr>
            </a:br>
            <a:r>
              <a:rPr lang="vi-VN" sz="5400" b="0" smtClean="0">
                <a:solidFill>
                  <a:srgbClr val="C00000"/>
                </a:solidFill>
                <a:effectLst/>
                <a:latin typeface="+mj-lt"/>
                <a:cs typeface="Times New Roman" pitchFamily="18" charset="0"/>
              </a:rPr>
              <a:t>Giáng Sinh</a:t>
            </a:r>
            <a:br>
              <a:rPr lang="vi-VN" sz="5400" b="0" smtClean="0">
                <a:solidFill>
                  <a:srgbClr val="C00000"/>
                </a:solidFill>
                <a:effectLst/>
                <a:latin typeface="+mj-lt"/>
                <a:cs typeface="Times New Roman" pitchFamily="18" charset="0"/>
              </a:rPr>
            </a:br>
            <a:r>
              <a:rPr lang="en-US" sz="5400" b="0" i="1" smtClean="0">
                <a:solidFill>
                  <a:srgbClr val="003399"/>
                </a:solidFill>
                <a:effectLst/>
                <a:latin typeface="+mj-lt"/>
                <a:cs typeface="Times New Roman" pitchFamily="18" charset="0"/>
              </a:rPr>
              <a:t>29 tháng 12</a:t>
            </a:r>
            <a:endParaRPr lang="en-US" sz="5400" b="0" i="1">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201911729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344"/>
            <a:ext cx="9144000" cy="5130811"/>
          </a:xfrm>
          <a:prstGeom prst="rect">
            <a:avLst/>
          </a:prstGeom>
        </p:spPr>
      </p:pic>
      <p:sp>
        <p:nvSpPr>
          <p:cNvPr id="4" name="Rectangle 3"/>
          <p:cNvSpPr/>
          <p:nvPr/>
        </p:nvSpPr>
        <p:spPr>
          <a:xfrm>
            <a:off x="2057400" y="57150"/>
            <a:ext cx="6934200" cy="461665"/>
          </a:xfrm>
          <a:prstGeom prst="rect">
            <a:avLst/>
          </a:prstGeom>
        </p:spPr>
        <p:txBody>
          <a:bodyPr wrap="square">
            <a:spAutoFit/>
          </a:bodyPr>
          <a:lstStyle/>
          <a:p>
            <a:r>
              <a:rPr lang="en-US" sz="2400" b="1"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THỨ SÁU, TRONG TUẦN BÁT NHẬT GIÁNG SINH</a:t>
            </a:r>
            <a:endParaRPr lang="en-US" sz="2400" b="1">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Tree>
    <p:extLst>
      <p:ext uri="{BB962C8B-B14F-4D97-AF65-F5344CB8AC3E}">
        <p14:creationId xmlns:p14="http://schemas.microsoft.com/office/powerpoint/2010/main" val="409182317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12041"/>
            <a:ext cx="9144000" cy="4400549"/>
          </a:xfrm>
        </p:spPr>
        <p:txBody>
          <a:bodyPr>
            <a:normAutofit/>
          </a:bodyPr>
          <a:lstStyle/>
          <a:p>
            <a:pPr algn="just"/>
            <a:r>
              <a:rPr lang="en-US" sz="7200" b="0" smtClean="0">
                <a:solidFill>
                  <a:srgbClr val="003399"/>
                </a:solidFill>
                <a:effectLst/>
                <a:latin typeface="+mj-lt"/>
                <a:cs typeface="Times New Roman" pitchFamily="18" charset="0"/>
              </a:rPr>
              <a:t>Trời vui lên, đất nhảy mừng.</a:t>
            </a:r>
            <a:endParaRPr lang="en-US" sz="7200" b="0">
              <a:solidFill>
                <a:srgbClr val="003399"/>
              </a:solidFill>
              <a:effectLst/>
              <a:latin typeface="+mj-lt"/>
              <a:cs typeface="Times New Roman" pitchFamily="18" charset="0"/>
            </a:endParaRPr>
          </a:p>
        </p:txBody>
      </p:sp>
      <p:sp>
        <p:nvSpPr>
          <p:cNvPr id="3" name="Rectangle 2"/>
          <p:cNvSpPr/>
          <p:nvPr/>
        </p:nvSpPr>
        <p:spPr>
          <a:xfrm>
            <a:off x="-10160" y="0"/>
            <a:ext cx="1636987" cy="646331"/>
          </a:xfrm>
          <a:prstGeom prst="rect">
            <a:avLst/>
          </a:prstGeom>
        </p:spPr>
        <p:txBody>
          <a:bodyPr wrap="none">
            <a:spAutoFit/>
          </a:bodyPr>
          <a:lstStyle/>
          <a:p>
            <a:r>
              <a:rPr lang="en-US" sz="3600" u="sng">
                <a:solidFill>
                  <a:srgbClr val="C00000"/>
                </a:solidFill>
                <a:latin typeface="+mj-lt"/>
                <a:cs typeface="Times New Roman" pitchFamily="18" charset="0"/>
              </a:rPr>
              <a:t>Đáp ca:</a:t>
            </a:r>
          </a:p>
        </p:txBody>
      </p:sp>
    </p:spTree>
    <p:extLst>
      <p:ext uri="{BB962C8B-B14F-4D97-AF65-F5344CB8AC3E}">
        <p14:creationId xmlns:p14="http://schemas.microsoft.com/office/powerpoint/2010/main" val="369039292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57761"/>
            <a:ext cx="9144000" cy="3581400"/>
          </a:xfrm>
        </p:spPr>
        <p:txBody>
          <a:bodyPr>
            <a:noAutofit/>
          </a:bodyPr>
          <a:lstStyle/>
          <a:p>
            <a:pPr algn="just"/>
            <a:r>
              <a:rPr lang="en-US" sz="5400" b="0" smtClean="0">
                <a:solidFill>
                  <a:srgbClr val="003399"/>
                </a:solidFill>
                <a:effectLst/>
                <a:latin typeface="+mj-lt"/>
                <a:cs typeface="Times New Roman" pitchFamily="18" charset="0"/>
              </a:rPr>
              <a:t>Đức Ki-tô là ánh sáng soi đường cho dân ngoại, là vinh quang của Ít-sa-en Dân Chúa.</a:t>
            </a:r>
            <a:endParaRPr lang="en-US" sz="5400" b="0">
              <a:solidFill>
                <a:srgbClr val="003399"/>
              </a:solidFill>
              <a:effectLst/>
              <a:latin typeface="+mj-lt"/>
              <a:cs typeface="Times New Roman" pitchFamily="18" charset="0"/>
            </a:endParaRPr>
          </a:p>
        </p:txBody>
      </p:sp>
      <p:sp>
        <p:nvSpPr>
          <p:cNvPr id="3" name="TextBox 2"/>
          <p:cNvSpPr txBox="1"/>
          <p:nvPr/>
        </p:nvSpPr>
        <p:spPr>
          <a:xfrm>
            <a:off x="0" y="11430"/>
            <a:ext cx="3220753" cy="646331"/>
          </a:xfrm>
          <a:prstGeom prst="rect">
            <a:avLst/>
          </a:prstGeom>
          <a:noFill/>
        </p:spPr>
        <p:txBody>
          <a:bodyPr wrap="none" rtlCol="0">
            <a:spAutoFit/>
          </a:bodyPr>
          <a:lstStyle/>
          <a:p>
            <a:r>
              <a:rPr lang="en-US" sz="3600" u="sng">
                <a:solidFill>
                  <a:srgbClr val="C00000"/>
                </a:solidFill>
                <a:latin typeface="+mj-lt"/>
                <a:cs typeface="Times New Roman" pitchFamily="18" charset="0"/>
              </a:rPr>
              <a:t>Alleluia-Alleluia:</a:t>
            </a:r>
          </a:p>
        </p:txBody>
      </p:sp>
      <p:sp>
        <p:nvSpPr>
          <p:cNvPr id="4" name="Rectangle 3"/>
          <p:cNvSpPr/>
          <p:nvPr/>
        </p:nvSpPr>
        <p:spPr>
          <a:xfrm>
            <a:off x="6614000" y="4400550"/>
            <a:ext cx="1664237" cy="646331"/>
          </a:xfrm>
          <a:prstGeom prst="rect">
            <a:avLst/>
          </a:prstGeom>
        </p:spPr>
        <p:txBody>
          <a:bodyPr wrap="none">
            <a:spAutoFit/>
          </a:bodyPr>
          <a:lstStyle/>
          <a:p>
            <a:pPr algn="r"/>
            <a:r>
              <a:rPr lang="en-US" sz="3600" u="sng">
                <a:solidFill>
                  <a:srgbClr val="C00000"/>
                </a:solidFill>
                <a:latin typeface="+mj-lt"/>
                <a:cs typeface="Times New Roman" pitchFamily="18" charset="0"/>
              </a:rPr>
              <a:t>Alleluia:</a:t>
            </a:r>
          </a:p>
        </p:txBody>
      </p:sp>
    </p:spTree>
    <p:extLst>
      <p:ext uri="{BB962C8B-B14F-4D97-AF65-F5344CB8AC3E}">
        <p14:creationId xmlns:p14="http://schemas.microsoft.com/office/powerpoint/2010/main" val="68930353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344"/>
            <a:ext cx="9144000" cy="5130811"/>
          </a:xfrm>
          <a:prstGeom prst="rect">
            <a:avLst/>
          </a:prstGeom>
        </p:spPr>
      </p:pic>
      <p:sp>
        <p:nvSpPr>
          <p:cNvPr id="4" name="Rectangle 3"/>
          <p:cNvSpPr/>
          <p:nvPr/>
        </p:nvSpPr>
        <p:spPr>
          <a:xfrm>
            <a:off x="2057400" y="57150"/>
            <a:ext cx="6934200" cy="461665"/>
          </a:xfrm>
          <a:prstGeom prst="rect">
            <a:avLst/>
          </a:prstGeom>
        </p:spPr>
        <p:txBody>
          <a:bodyPr wrap="square">
            <a:spAutoFit/>
          </a:bodyPr>
          <a:lstStyle/>
          <a:p>
            <a:r>
              <a:rPr lang="en-US" sz="2400" b="1" smtClean="0">
                <a:ln w="19050">
                  <a:solidFill>
                    <a:srgbClr val="1F497D">
                      <a:tint val="1000"/>
                    </a:srgbClr>
                  </a:solidFill>
                  <a:prstDash val="solid"/>
                </a:ln>
                <a:solidFill>
                  <a:srgbClr val="9BBB59"/>
                </a:solidFill>
                <a:effectLst>
                  <a:outerShdw blurRad="50000" dist="50800" dir="7500000" algn="tl">
                    <a:srgbClr val="000000">
                      <a:shade val="5000"/>
                      <a:alpha val="35000"/>
                    </a:srgbClr>
                  </a:outerShdw>
                </a:effectLst>
              </a:rPr>
              <a:t>THỨ SÁU, TRONG TUẦN BÁT NHẬT GIÁNG SINH</a:t>
            </a:r>
            <a:endParaRPr lang="en-US" sz="2400" b="1">
              <a:ln w="19050">
                <a:solidFill>
                  <a:srgbClr val="1F497D">
                    <a:tint val="1000"/>
                  </a:srgbClr>
                </a:solidFill>
                <a:prstDash val="solid"/>
              </a:ln>
              <a:solidFill>
                <a:srgbClr val="9BBB59"/>
              </a:solidFill>
              <a:effectLst>
                <a:outerShdw blurRad="50000" dist="50800" dir="7500000" algn="tl">
                  <a:srgbClr val="000000">
                    <a:shade val="5000"/>
                    <a:alpha val="35000"/>
                  </a:srgbClr>
                </a:outerShdw>
              </a:effectLst>
            </a:endParaRPr>
          </a:p>
        </p:txBody>
      </p:sp>
    </p:spTree>
    <p:extLst>
      <p:ext uri="{BB962C8B-B14F-4D97-AF65-F5344CB8AC3E}">
        <p14:creationId xmlns:p14="http://schemas.microsoft.com/office/powerpoint/2010/main" val="7459701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r>
              <a:rPr lang="en-US" b="0" smtClean="0">
                <a:solidFill>
                  <a:srgbClr val="FFFF00"/>
                </a:solidFill>
                <a:effectLst/>
                <a:latin typeface="+mj-lt"/>
                <a:cs typeface="Times New Roman" pitchFamily="18" charset="0"/>
              </a:rPr>
              <a:t>ĐÁP CA TRONG TUẦN BÁT NHẬT</a:t>
            </a:r>
            <a:br>
              <a:rPr lang="en-US" b="0" smtClean="0">
                <a:solidFill>
                  <a:srgbClr val="FFFF00"/>
                </a:solidFill>
                <a:effectLst/>
                <a:latin typeface="+mj-lt"/>
                <a:cs typeface="Times New Roman" pitchFamily="18" charset="0"/>
              </a:rPr>
            </a:br>
            <a:r>
              <a:rPr lang="en-US" sz="4800" b="0" smtClean="0">
                <a:solidFill>
                  <a:srgbClr val="FFFF00"/>
                </a:solidFill>
                <a:effectLst/>
                <a:latin typeface="+mj-lt"/>
                <a:cs typeface="Times New Roman" pitchFamily="18" charset="0"/>
              </a:rPr>
              <a:t>GIÁNG SINH</a:t>
            </a:r>
            <a:endParaRPr lang="en-US" sz="4800" b="0" i="1">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50732718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53106723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084136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r>
              <a:rPr lang="vi-VN" sz="5400" b="0" smtClean="0">
                <a:solidFill>
                  <a:srgbClr val="C00000"/>
                </a:solidFill>
                <a:effectLst/>
                <a:latin typeface="+mj-lt"/>
                <a:cs typeface="Times New Roman" pitchFamily="18" charset="0"/>
              </a:rPr>
              <a:t>Thứ </a:t>
            </a:r>
            <a:r>
              <a:rPr lang="en-US" sz="5400" b="0" smtClean="0">
                <a:solidFill>
                  <a:srgbClr val="C00000"/>
                </a:solidFill>
                <a:effectLst/>
                <a:latin typeface="+mj-lt"/>
                <a:cs typeface="Times New Roman" pitchFamily="18" charset="0"/>
              </a:rPr>
              <a:t>Bảy</a:t>
            </a:r>
            <a:r>
              <a:rPr lang="vi-VN" sz="5400" b="0" smtClean="0">
                <a:solidFill>
                  <a:srgbClr val="C00000"/>
                </a:solidFill>
                <a:effectLst/>
                <a:latin typeface="+mj-lt"/>
                <a:cs typeface="Times New Roman" pitchFamily="18" charset="0"/>
              </a:rPr>
              <a:t/>
            </a:r>
            <a:br>
              <a:rPr lang="vi-VN" sz="5400" b="0" smtClean="0">
                <a:solidFill>
                  <a:srgbClr val="C00000"/>
                </a:solidFill>
                <a:effectLst/>
                <a:latin typeface="+mj-lt"/>
                <a:cs typeface="Times New Roman" pitchFamily="18" charset="0"/>
              </a:rPr>
            </a:br>
            <a:r>
              <a:rPr lang="vi-VN" sz="5400" b="0" smtClean="0">
                <a:solidFill>
                  <a:srgbClr val="C00000"/>
                </a:solidFill>
                <a:effectLst/>
                <a:latin typeface="+mj-lt"/>
                <a:cs typeface="Times New Roman" pitchFamily="18" charset="0"/>
              </a:rPr>
              <a:t>Trong Tuần Bát Nhật</a:t>
            </a:r>
            <a:br>
              <a:rPr lang="vi-VN" sz="5400" b="0" smtClean="0">
                <a:solidFill>
                  <a:srgbClr val="C00000"/>
                </a:solidFill>
                <a:effectLst/>
                <a:latin typeface="+mj-lt"/>
                <a:cs typeface="Times New Roman" pitchFamily="18" charset="0"/>
              </a:rPr>
            </a:br>
            <a:r>
              <a:rPr lang="vi-VN" sz="5400" b="0" smtClean="0">
                <a:solidFill>
                  <a:srgbClr val="C00000"/>
                </a:solidFill>
                <a:effectLst/>
                <a:latin typeface="+mj-lt"/>
                <a:cs typeface="Times New Roman" pitchFamily="18" charset="0"/>
              </a:rPr>
              <a:t>Giáng Sinh</a:t>
            </a:r>
            <a:br>
              <a:rPr lang="vi-VN" sz="5400" b="0" smtClean="0">
                <a:solidFill>
                  <a:srgbClr val="C00000"/>
                </a:solidFill>
                <a:effectLst/>
                <a:latin typeface="+mj-lt"/>
                <a:cs typeface="Times New Roman" pitchFamily="18" charset="0"/>
              </a:rPr>
            </a:br>
            <a:r>
              <a:rPr lang="en-US" sz="5400" b="0" i="1" smtClean="0">
                <a:solidFill>
                  <a:srgbClr val="003399"/>
                </a:solidFill>
                <a:effectLst/>
                <a:latin typeface="+mj-lt"/>
                <a:cs typeface="Times New Roman" pitchFamily="18" charset="0"/>
              </a:rPr>
              <a:t>30 tháng 12</a:t>
            </a:r>
            <a:endParaRPr lang="en-US" sz="5400" b="0" i="1">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54812560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377"/>
            <a:ext cx="9144000" cy="5132745"/>
          </a:xfrm>
          <a:prstGeom prst="rect">
            <a:avLst/>
          </a:prstGeom>
        </p:spPr>
      </p:pic>
      <p:sp>
        <p:nvSpPr>
          <p:cNvPr id="4" name="Rectangle 3"/>
          <p:cNvSpPr/>
          <p:nvPr/>
        </p:nvSpPr>
        <p:spPr>
          <a:xfrm>
            <a:off x="914400" y="4629150"/>
            <a:ext cx="5867400" cy="400110"/>
          </a:xfrm>
          <a:prstGeom prst="rect">
            <a:avLst/>
          </a:prstGeom>
        </p:spPr>
        <p:txBody>
          <a:bodyPr wrap="square">
            <a:spAutoFit/>
          </a:bodyPr>
          <a:lstStyle/>
          <a:p>
            <a:r>
              <a:rPr lang="en-US" sz="2000" smtClean="0">
                <a:solidFill>
                  <a:schemeClr val="bg1"/>
                </a:solidFill>
              </a:rPr>
              <a:t>THỨ BẢY, TRONG TUẦN BÁT NHẬT GIÁNG SINH</a:t>
            </a:r>
            <a:endParaRPr lang="en-US" sz="2000">
              <a:solidFill>
                <a:schemeClr val="bg1"/>
              </a:solidFill>
            </a:endParaRPr>
          </a:p>
        </p:txBody>
      </p:sp>
    </p:spTree>
    <p:extLst>
      <p:ext uri="{BB962C8B-B14F-4D97-AF65-F5344CB8AC3E}">
        <p14:creationId xmlns:p14="http://schemas.microsoft.com/office/powerpoint/2010/main" val="127873102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12041"/>
            <a:ext cx="9144000" cy="4400549"/>
          </a:xfrm>
        </p:spPr>
        <p:txBody>
          <a:bodyPr>
            <a:normAutofit/>
          </a:bodyPr>
          <a:lstStyle/>
          <a:p>
            <a:pPr algn="just"/>
            <a:r>
              <a:rPr lang="en-US" sz="7200" b="0" smtClean="0">
                <a:solidFill>
                  <a:srgbClr val="003399"/>
                </a:solidFill>
                <a:effectLst/>
                <a:latin typeface="+mj-lt"/>
                <a:cs typeface="Times New Roman" pitchFamily="18" charset="0"/>
              </a:rPr>
              <a:t>Trời vui lên, đất nhảy mừng.</a:t>
            </a:r>
            <a:endParaRPr lang="en-US" sz="7200" b="0">
              <a:solidFill>
                <a:srgbClr val="003399"/>
              </a:solidFill>
              <a:effectLst/>
              <a:latin typeface="+mj-lt"/>
              <a:cs typeface="Times New Roman" pitchFamily="18" charset="0"/>
            </a:endParaRPr>
          </a:p>
        </p:txBody>
      </p:sp>
      <p:sp>
        <p:nvSpPr>
          <p:cNvPr id="3" name="Rectangle 2"/>
          <p:cNvSpPr/>
          <p:nvPr/>
        </p:nvSpPr>
        <p:spPr>
          <a:xfrm>
            <a:off x="-10160" y="0"/>
            <a:ext cx="1710725" cy="646331"/>
          </a:xfrm>
          <a:prstGeom prst="rect">
            <a:avLst/>
          </a:prstGeom>
        </p:spPr>
        <p:txBody>
          <a:bodyPr wrap="none">
            <a:spAutoFit/>
          </a:bodyPr>
          <a:lstStyle/>
          <a:p>
            <a:r>
              <a:rPr lang="en-US" sz="3600" b="1" u="sng">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Đáp ca:</a:t>
            </a:r>
          </a:p>
        </p:txBody>
      </p:sp>
    </p:spTree>
    <p:extLst>
      <p:ext uri="{BB962C8B-B14F-4D97-AF65-F5344CB8AC3E}">
        <p14:creationId xmlns:p14="http://schemas.microsoft.com/office/powerpoint/2010/main" val="246618196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57761"/>
            <a:ext cx="9144000" cy="3581400"/>
          </a:xfrm>
        </p:spPr>
        <p:txBody>
          <a:bodyPr>
            <a:noAutofit/>
          </a:bodyPr>
          <a:lstStyle/>
          <a:p>
            <a:pPr algn="just"/>
            <a:r>
              <a:rPr lang="en-US" sz="4800" b="0" smtClean="0">
                <a:solidFill>
                  <a:srgbClr val="003399"/>
                </a:solidFill>
                <a:effectLst/>
                <a:latin typeface="+mj-lt"/>
                <a:cs typeface="Times New Roman" pitchFamily="18" charset="0"/>
              </a:rPr>
              <a:t>Ngày thánh đã bừng lên chiếu rọi chúng ta, muôn dân hỡi, đến mà thờ lạy Chúa. Vì hôm nay, ánh huy hoàng rực rỡ, tỏa xuống khắp cõi trần.</a:t>
            </a:r>
            <a:endParaRPr lang="en-US" sz="4800" b="0">
              <a:solidFill>
                <a:srgbClr val="003399"/>
              </a:solidFill>
              <a:effectLst/>
              <a:latin typeface="+mj-lt"/>
              <a:cs typeface="Times New Roman" pitchFamily="18" charset="0"/>
            </a:endParaRPr>
          </a:p>
        </p:txBody>
      </p:sp>
      <p:sp>
        <p:nvSpPr>
          <p:cNvPr id="3" name="TextBox 2"/>
          <p:cNvSpPr txBox="1"/>
          <p:nvPr/>
        </p:nvSpPr>
        <p:spPr>
          <a:xfrm>
            <a:off x="0" y="11430"/>
            <a:ext cx="3220753" cy="646331"/>
          </a:xfrm>
          <a:prstGeom prst="rect">
            <a:avLst/>
          </a:prstGeom>
          <a:noFill/>
        </p:spPr>
        <p:txBody>
          <a:bodyPr wrap="none" rtlCol="0">
            <a:spAutoFit/>
          </a:bodyPr>
          <a:lstStyle/>
          <a:p>
            <a:r>
              <a:rPr lang="en-US" sz="3600" u="sng">
                <a:solidFill>
                  <a:srgbClr val="C00000"/>
                </a:solidFill>
                <a:latin typeface="+mj-lt"/>
                <a:cs typeface="Times New Roman" pitchFamily="18" charset="0"/>
              </a:rPr>
              <a:t>Alleluia-Alleluia:</a:t>
            </a:r>
          </a:p>
        </p:txBody>
      </p:sp>
      <p:sp>
        <p:nvSpPr>
          <p:cNvPr id="4" name="Rectangle 3"/>
          <p:cNvSpPr/>
          <p:nvPr/>
        </p:nvSpPr>
        <p:spPr>
          <a:xfrm>
            <a:off x="6614000" y="4400550"/>
            <a:ext cx="1664237" cy="646331"/>
          </a:xfrm>
          <a:prstGeom prst="rect">
            <a:avLst/>
          </a:prstGeom>
        </p:spPr>
        <p:txBody>
          <a:bodyPr wrap="none">
            <a:spAutoFit/>
          </a:bodyPr>
          <a:lstStyle/>
          <a:p>
            <a:pPr algn="r"/>
            <a:r>
              <a:rPr lang="en-US" sz="3600" u="sng">
                <a:solidFill>
                  <a:srgbClr val="C00000"/>
                </a:solidFill>
                <a:latin typeface="+mj-lt"/>
                <a:cs typeface="Times New Roman" pitchFamily="18" charset="0"/>
              </a:rPr>
              <a:t>Alleluia:</a:t>
            </a:r>
          </a:p>
        </p:txBody>
      </p:sp>
    </p:spTree>
    <p:extLst>
      <p:ext uri="{BB962C8B-B14F-4D97-AF65-F5344CB8AC3E}">
        <p14:creationId xmlns:p14="http://schemas.microsoft.com/office/powerpoint/2010/main" val="38265102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377"/>
            <a:ext cx="9144000" cy="5132745"/>
          </a:xfrm>
          <a:prstGeom prst="rect">
            <a:avLst/>
          </a:prstGeom>
        </p:spPr>
      </p:pic>
      <p:sp>
        <p:nvSpPr>
          <p:cNvPr id="4" name="Rectangle 3"/>
          <p:cNvSpPr/>
          <p:nvPr/>
        </p:nvSpPr>
        <p:spPr>
          <a:xfrm>
            <a:off x="914400" y="4629150"/>
            <a:ext cx="5867400" cy="400110"/>
          </a:xfrm>
          <a:prstGeom prst="rect">
            <a:avLst/>
          </a:prstGeom>
        </p:spPr>
        <p:txBody>
          <a:bodyPr wrap="square">
            <a:spAutoFit/>
          </a:bodyPr>
          <a:lstStyle/>
          <a:p>
            <a:r>
              <a:rPr lang="en-US" sz="2000" smtClean="0">
                <a:solidFill>
                  <a:prstClr val="white"/>
                </a:solidFill>
              </a:rPr>
              <a:t>THỨ BẢY, TRONG TUẦN BÁT NHẬT GIÁNG SINH</a:t>
            </a:r>
            <a:endParaRPr lang="en-US" sz="2000">
              <a:solidFill>
                <a:prstClr val="white"/>
              </a:solidFill>
            </a:endParaRPr>
          </a:p>
        </p:txBody>
      </p:sp>
    </p:spTree>
    <p:extLst>
      <p:ext uri="{BB962C8B-B14F-4D97-AF65-F5344CB8AC3E}">
        <p14:creationId xmlns:p14="http://schemas.microsoft.com/office/powerpoint/2010/main" val="222505210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67502381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889253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417045455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1" u="sng"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Chủ</a:t>
            </a:r>
            <a:r>
              <a:rPr lang="en-US" sz="4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u="sng"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tế</a:t>
            </a:r>
            <a:r>
              <a:rPr lang="en-US" sz="4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r>
              <a:rPr lang="en-US" sz="40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Vinh</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danh</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Thiên</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trên</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các</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tầng</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trời</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b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br>
            <a:r>
              <a:rPr lang="vi-VN" sz="54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A+B:</a:t>
            </a:r>
            <a:r>
              <a:rPr lang="vi-VN"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Và bình an dưới thế cho người thiện tâm</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endParaRPr lang="vi-VN"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0262776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Chúng</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ngợi</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p>
          <a:p>
            <a:pPr algn="l" eaLnBrk="1" hangingPunct="1">
              <a:lnSpc>
                <a:spcPct val="140000"/>
              </a:lnSpc>
            </a:pPr>
            <a:r>
              <a:rPr lang="en-US" sz="5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Chúng</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chúc</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tụng</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b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r>
              <a:rPr lang="en-US" sz="5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Chúng</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thờ</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lạy</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p>
          <a:p>
            <a:pPr algn="l" eaLnBrk="1" hangingPunct="1">
              <a:lnSpc>
                <a:spcPct val="140000"/>
              </a:lnSpc>
            </a:pPr>
            <a:r>
              <a:rPr lang="en-US" sz="5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Chúng</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tôn</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vinh</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p>
        </p:txBody>
      </p:sp>
    </p:spTree>
    <p:extLst>
      <p:ext uri="{BB962C8B-B14F-4D97-AF65-F5344CB8AC3E}">
        <p14:creationId xmlns:p14="http://schemas.microsoft.com/office/powerpoint/2010/main" val="11790993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Chúng</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cảm</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tạ</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vì</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vinh</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quang</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cao</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cả</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p>
          <a:p>
            <a:pPr marL="0" indent="0" algn="just" eaLnBrk="1" hangingPunct="1">
              <a:lnSpc>
                <a:spcPct val="140000"/>
              </a:lnSpc>
              <a:buFontTx/>
              <a:buNone/>
            </a:pPr>
            <a:r>
              <a:rPr lang="vi-VN" sz="48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36593907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Lạy</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một</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Thiên</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Giêsu</a:t>
            </a:r>
            <a:r>
              <a:rPr lang="en-US" sz="48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Kitô</a:t>
            </a:r>
            <a:r>
              <a:rPr lang="en-US" sz="48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p>
          <a:p>
            <a:pPr marL="0" indent="0" algn="just" eaLnBrk="1" hangingPunct="1">
              <a:lnSpc>
                <a:spcPct val="145000"/>
              </a:lnSpc>
              <a:buFontTx/>
              <a:buNone/>
            </a:pPr>
            <a:r>
              <a:rPr lang="vi-VN" sz="48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230459053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162</TotalTime>
  <Words>518</Words>
  <Application>Microsoft Office PowerPoint</Application>
  <PresentationFormat>On-screen Show (16:9)</PresentationFormat>
  <Paragraphs>69</Paragraphs>
  <Slides>48</Slides>
  <Notes>0</Notes>
  <HiddenSlides>0</HiddenSlides>
  <MMClips>0</MMClips>
  <ScaleCrop>false</ScaleCrop>
  <HeadingPairs>
    <vt:vector size="4" baseType="variant">
      <vt:variant>
        <vt:lpstr>Theme</vt:lpstr>
      </vt:variant>
      <vt:variant>
        <vt:i4>14</vt:i4>
      </vt:variant>
      <vt:variant>
        <vt:lpstr>Slide Titles</vt:lpstr>
      </vt:variant>
      <vt:variant>
        <vt:i4>48</vt:i4>
      </vt:variant>
    </vt:vector>
  </HeadingPairs>
  <TitlesOfParts>
    <vt:vector size="62" baseType="lpstr">
      <vt:lpstr>Office Theme</vt:lpstr>
      <vt:lpstr>1_Office Theme</vt:lpstr>
      <vt:lpstr>2_Office Theme</vt:lpstr>
      <vt:lpstr>3_Office Theme</vt:lpstr>
      <vt:lpstr>6_Office Theme</vt:lpstr>
      <vt:lpstr>7_Office Theme</vt:lpstr>
      <vt:lpstr>10_Office Theme</vt:lpstr>
      <vt:lpstr>11_Office Theme</vt:lpstr>
      <vt:lpstr>13_Office Theme</vt:lpstr>
      <vt:lpstr>Default Design</vt:lpstr>
      <vt:lpstr>4_Office Theme</vt:lpstr>
      <vt:lpstr>5_Office Theme</vt:lpstr>
      <vt:lpstr>8_Office Theme</vt:lpstr>
      <vt:lpstr>36_Default Design</vt:lpstr>
      <vt:lpstr> </vt:lpstr>
      <vt:lpstr>Xin lưu ý: Trong tuần bát nhật Giáng Sinh ngày nào cũng hát kinh vinh danh</vt:lpstr>
      <vt:lpstr> </vt:lpstr>
      <vt:lpstr>ĐÁP CA TRONG TUẦN BÁT NHẬT GIÁNG SINH</vt:lpstr>
      <vt:lpstr> </vt:lpstr>
      <vt:lpstr> </vt:lpstr>
      <vt:lpstr> </vt:lpstr>
      <vt:lpstr> </vt:lpstr>
      <vt:lpstr> </vt:lpstr>
      <vt:lpstr> </vt:lpstr>
      <vt:lpstr> </vt:lpstr>
      <vt:lpstr> </vt:lpstr>
      <vt:lpstr>PowerPoint Presentation</vt:lpstr>
      <vt:lpstr>Thứ Ba Trong Tuần Bát Nhật Giáng Sinh Thánh Tê-pha-nô, tử đạo Lễ Kính ( sách bài đọc quyển 1 trang 698 )</vt:lpstr>
      <vt:lpstr>PowerPoint Presentation</vt:lpstr>
      <vt:lpstr>Trong tay Ngài, Lạy Chúa, xin phó thác hồn con.</vt:lpstr>
      <vt:lpstr>Nguyện xin Chúa đổ phúc lành cho người tiến vào đây nhân dánh Chúa; Đức Chúa là Thượng Đế, Người giãi sáng trên ta.</vt:lpstr>
      <vt:lpstr>PowerPoint Presentation</vt:lpstr>
      <vt:lpstr>PowerPoint Presentation</vt:lpstr>
      <vt:lpstr>PowerPoint Presentation</vt:lpstr>
      <vt:lpstr>Thứ Tư Trong Tuần Bát Nhật Giáng Sinh Thánh Gioan Tông Đồ tác giả sách Tin Mừng Lễ Kính ( sách bài đọc quyển 1 trang 700 )</vt:lpstr>
      <vt:lpstr>PowerPoint Presentation</vt:lpstr>
      <vt:lpstr>Trước nhan thánh Chúa người công chính hãy vui mừng.</vt:lpstr>
      <vt:lpstr>Lạy Thiên Chúa, chúng con xin ca ngợi hát mừng, tuyên xưng Ngài là Đức Chúa. Lạy Chúa, bậc tông đồ đồng thanh ca ngợi Chúa.</vt:lpstr>
      <vt:lpstr>PowerPoint Presentation</vt:lpstr>
      <vt:lpstr>PowerPoint Presentation</vt:lpstr>
      <vt:lpstr>PowerPoint Presentation</vt:lpstr>
      <vt:lpstr>Thứ Năm Trong Tuần Bát Nhật Giáng Sinh Các Thánh Anh Hài, tử đạo Lễ Kính ( sách bài đọc quyển 1 trang 702 )</vt:lpstr>
      <vt:lpstr>PowerPoint Presentation</vt:lpstr>
      <vt:lpstr>Hồn ta tựa cánh chim thoát lưới người đánh bẫy.</vt:lpstr>
      <vt:lpstr>Lạy Thiên Chúa, chúng con xin ca ngợi hát mừng, tuyên xưng Ngài là Đức Chúa. Lạy Chúa, đoàn tử đạo quang huy hùng dũng, máu đào đổ ra minh chứng về Ngài.</vt:lpstr>
      <vt:lpstr>PowerPoint Presentation</vt:lpstr>
      <vt:lpstr>PowerPoint Presentation</vt:lpstr>
      <vt:lpstr>PowerPoint Presentation</vt:lpstr>
      <vt:lpstr>Thứ Sáu Trong Tuần Bát Nhật Giáng Sinh 29 tháng 12</vt:lpstr>
      <vt:lpstr>PowerPoint Presentation</vt:lpstr>
      <vt:lpstr>Trời vui lên, đất nhảy mừng.</vt:lpstr>
      <vt:lpstr>Đức Ki-tô là ánh sáng soi đường cho dân ngoại, là vinh quang của Ít-sa-en Dân Chúa.</vt:lpstr>
      <vt:lpstr>PowerPoint Presentation</vt:lpstr>
      <vt:lpstr>PowerPoint Presentation</vt:lpstr>
      <vt:lpstr>PowerPoint Presentation</vt:lpstr>
      <vt:lpstr>Thứ Bảy Trong Tuần Bát Nhật Giáng Sinh 30 tháng 12</vt:lpstr>
      <vt:lpstr>PowerPoint Presentation</vt:lpstr>
      <vt:lpstr>Trời vui lên, đất nhảy mừng.</vt:lpstr>
      <vt:lpstr>Ngày thánh đã bừng lên chiếu rọi chúng ta, muôn dân hỡi, đến mà thờ lạy Chúa. Vì hôm nay, ánh huy hoàng rực rỡ, tỏa xuống khắp cõi trần.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Thứ Hai Trong Tuần Bát Nhật Giáng Sinh</dc:title>
  <dc:creator>Hung Nam</dc:creator>
  <cp:lastModifiedBy>Hung Nam</cp:lastModifiedBy>
  <cp:revision>18</cp:revision>
  <dcterms:created xsi:type="dcterms:W3CDTF">2022-10-29T07:46:38Z</dcterms:created>
  <dcterms:modified xsi:type="dcterms:W3CDTF">2023-11-29T12:02:28Z</dcterms:modified>
</cp:coreProperties>
</file>