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114</a:t>
            </a:r>
            <a:r>
              <a:rPr lang="en-US" smtClean="0">
                <a:solidFill>
                  <a:srgbClr val="FFFF00"/>
                </a:solidFill>
              </a:rPr>
              <a:t/>
            </a:r>
            <a:br>
              <a:rPr lang="en-US" smtClean="0">
                <a:solidFill>
                  <a:srgbClr val="FFFF00"/>
                </a:solidFill>
              </a:rPr>
            </a:br>
            <a:r>
              <a:rPr lang="en-US" smtClean="0">
                <a:solidFill>
                  <a:srgbClr val="FFFF00"/>
                </a:solidFill>
              </a:rPr>
              <a:t>CHÚA NHẬT XXIV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Trong cõi đất dành cho kẻ sống, tôi sẽ bước đi trước mặt Ngài.</a:t>
            </a:r>
            <a:endParaRPr lang="en-US" sz="7200">
              <a:solidFill>
                <a:schemeClr val="bg1"/>
              </a:solidFill>
            </a:endParaRPr>
          </a:p>
        </p:txBody>
      </p:sp>
    </p:spTree>
    <p:extLst>
      <p:ext uri="{BB962C8B-B14F-4D97-AF65-F5344CB8AC3E}">
        <p14:creationId xmlns:p14="http://schemas.microsoft.com/office/powerpoint/2010/main" val="10999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4800">
                <a:solidFill>
                  <a:schemeClr val="bg1"/>
                </a:solidFill>
              </a:rPr>
              <a:t>Ước chi tôi chẳng hãnh diện về điều gì, ngoại trừ thập giá của Chúa, nhờ thập giá, thế gian đã chịu đóng đinh đối với tôi và tôi đối với thế gian. </a:t>
            </a:r>
            <a:endParaRPr lang="vi-VN" sz="48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Trong cõi đất dành cho kẻ sống, tôi sẽ bước đi trước mặt Ngài.</a:t>
            </a:r>
            <a:endParaRPr lang="en-US" sz="72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 </a:t>
            </a:r>
            <a:r>
              <a:rPr lang="vi-VN" sz="5400">
                <a:solidFill>
                  <a:schemeClr val="bg1"/>
                </a:solidFill>
              </a:rPr>
              <a:t>Lòng tôi yêu mến Chúa, vì Chúa đã nghe tôi khấn cầu. Vào ngày tôi kêu cứu, Ngài đã ân cần lắng nghe.</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Trong cõi đất dành cho kẻ sống, tôi sẽ bước đi trước mặt Ngài.</a:t>
            </a:r>
            <a:endParaRPr lang="en-US" sz="72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FFFF00"/>
                </a:solidFill>
              </a:rPr>
              <a:t>Tk2:</a:t>
            </a:r>
            <a:r>
              <a:rPr lang="en-US" sz="6000">
                <a:solidFill>
                  <a:schemeClr val="bg1"/>
                </a:solidFill>
              </a:rPr>
              <a:t> </a:t>
            </a:r>
            <a:r>
              <a:rPr lang="vi-VN" sz="6000">
                <a:solidFill>
                  <a:schemeClr val="bg1"/>
                </a:solidFill>
              </a:rPr>
              <a:t>Bủa vây tôi tứ phía, mạng lưới âm ty, giây tử thần, Cầu Ngài khi nguy khốn: Lạy Chúa xin giải thoát con.</a:t>
            </a:r>
            <a:endParaRPr lang="en-US" sz="60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Trong cõi đất dành cho kẻ sống, tôi sẽ bước đi trước mặt Ngài.</a:t>
            </a:r>
            <a:endParaRPr lang="en-US" sz="72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FFFF00"/>
                </a:solidFill>
              </a:rPr>
              <a:t>Tk3:</a:t>
            </a:r>
            <a:r>
              <a:rPr lang="en-US" sz="6000" smtClean="0">
                <a:solidFill>
                  <a:schemeClr val="bg1"/>
                </a:solidFill>
              </a:rPr>
              <a:t> </a:t>
            </a:r>
            <a:r>
              <a:rPr lang="vi-VN" sz="6000" smtClean="0">
                <a:solidFill>
                  <a:schemeClr val="bg1"/>
                </a:solidFill>
              </a:rPr>
              <a:t>Ngài </a:t>
            </a:r>
            <a:r>
              <a:rPr lang="vi-VN" sz="6000">
                <a:solidFill>
                  <a:schemeClr val="bg1"/>
                </a:solidFill>
              </a:rPr>
              <a:t>công minh ái tuất thật Chúa chúng ta thương hết tình, Phù hộ ai chân chất, Ngài cứu tôi hèn yếu đây.</a:t>
            </a:r>
            <a:endParaRPr lang="en-US" sz="60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Trong cõi đất dành cho kẻ sống, tôi sẽ bước đi trước mặt Ngài.</a:t>
            </a:r>
            <a:endParaRPr lang="en-US" sz="72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FFFF00"/>
                </a:solidFill>
              </a:rPr>
              <a:t>Tk4:</a:t>
            </a:r>
            <a:r>
              <a:rPr lang="en-US" sz="6000" smtClean="0">
                <a:solidFill>
                  <a:schemeClr val="bg1"/>
                </a:solidFill>
              </a:rPr>
              <a:t> </a:t>
            </a:r>
            <a:r>
              <a:rPr lang="vi-VN" sz="6000">
                <a:solidFill>
                  <a:schemeClr val="bg1"/>
                </a:solidFill>
              </a:rPr>
              <a:t>Ngài cho tôi thoát chết, gìn giữ mắt tôi không đẫm lệ, Ngài nhìn tôi đưa bước ở đất những kẻ sống liên.</a:t>
            </a:r>
            <a:endParaRPr lang="en-US" sz="6000">
              <a:solidFill>
                <a:schemeClr val="bg1"/>
              </a:solidFill>
            </a:endParaRPr>
          </a:p>
        </p:txBody>
      </p:sp>
    </p:spTree>
    <p:extLst>
      <p:ext uri="{BB962C8B-B14F-4D97-AF65-F5344CB8AC3E}">
        <p14:creationId xmlns:p14="http://schemas.microsoft.com/office/powerpoint/2010/main" val="2627523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248</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114 CHÚA NHẬT XXIV THƯỜNG NIÊN NĂM B  LM KIM LONG</vt:lpstr>
      <vt:lpstr>Đk: Trong cõi đất dành cho kẻ sống, tôi sẽ bước đi trước mặt Ngài.</vt:lpstr>
      <vt:lpstr>Tk1:  Lòng tôi yêu mến Chúa, vì Chúa đã nghe tôi khấn cầu. Vào ngày tôi kêu cứu, Ngài đã ân cần lắng nghe.</vt:lpstr>
      <vt:lpstr>Đk: Trong cõi đất dành cho kẻ sống, tôi sẽ bước đi trước mặt Ngài.</vt:lpstr>
      <vt:lpstr>Tk2: Bủa vây tôi tứ phía, mạng lưới âm ty, giây tử thần, Cầu Ngài khi nguy khốn: Lạy Chúa xin giải thoát con.</vt:lpstr>
      <vt:lpstr>Đk: Trong cõi đất dành cho kẻ sống, tôi sẽ bước đi trước mặt Ngài.</vt:lpstr>
      <vt:lpstr>Tk3: Ngài công minh ái tuất thật Chúa chúng ta thương hết tình, Phù hộ ai chân chất, Ngài cứu tôi hèn yếu đây.</vt:lpstr>
      <vt:lpstr>Đk: Trong cõi đất dành cho kẻ sống, tôi sẽ bước đi trước mặt Ngài.</vt:lpstr>
      <vt:lpstr>Tk4: Ngài cho tôi thoát chết, gìn giữ mắt tôi không đẫm lệ, Ngài nhìn tôi đưa bước ở đất những kẻ sống liên.</vt:lpstr>
      <vt:lpstr>Đk: Trong cõi đất dành cho kẻ sống, tôi sẽ bước đi trước mặt Ngài.</vt:lpstr>
      <vt:lpstr>PowerPoint Presentation</vt:lpstr>
      <vt:lpstr>Ước chi tôi chẳng hãnh diện về điều gì, ngoại trừ thập giá của Chúa, nhờ thập giá, thế gian đã chịu đóng đinh đối với tôi và tôi đối với thế gian.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52</cp:revision>
  <dcterms:created xsi:type="dcterms:W3CDTF">2023-12-12T06:39:41Z</dcterms:created>
  <dcterms:modified xsi:type="dcterms:W3CDTF">2023-12-12T13:19:12Z</dcterms:modified>
</cp:coreProperties>
</file>