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61" r:id="rId13"/>
    <p:sldId id="262" r:id="rId14"/>
    <p:sldId id="263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14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XXII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5400">
                <a:solidFill>
                  <a:schemeClr val="bg1"/>
                </a:solidFill>
              </a:rPr>
              <a:t>Chúa Cha tự ý dùng lời chân lý mà sinh ra chúng ta, để chúng ta nên như tác phẩm đầu tay trong các thụ tạo </a:t>
            </a:r>
            <a:r>
              <a:rPr lang="vi-VN" sz="5400">
                <a:solidFill>
                  <a:schemeClr val="bg1"/>
                </a:solidFill>
              </a:rPr>
              <a:t>của </a:t>
            </a:r>
            <a:r>
              <a:rPr lang="vi-VN" sz="5400" smtClean="0">
                <a:solidFill>
                  <a:schemeClr val="bg1"/>
                </a:solidFill>
              </a:rPr>
              <a:t>Ngài</a:t>
            </a:r>
            <a:r>
              <a:rPr lang="en-US" sz="5400" smtClean="0">
                <a:solidFill>
                  <a:schemeClr val="bg1"/>
                </a:solidFill>
              </a:rPr>
              <a:t>.</a:t>
            </a:r>
            <a:endParaRPr lang="vi-VN" sz="54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Lạy Chúa, ai được ở trên núi thánh Ngài.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Tk1: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Người luôn sống vẹn toàn, làm điều thẳng ngay, Lòng gẫm suy lẽ thật, lưỡi không hề điêu ngoa.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Lạy Chúa, ai được ở trên núi thánh Ngài.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Tk2: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Người chẳng dám sỉ nhục hoặc làm hại ai, Trọng kẻ tôn sợ Chúa Trời, ghét khinh phường gian manh.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Lạy Chúa, ai được ở trên núi thánh Ngài.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Tk3: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Thề chi dẫu bị thiệt, người chẳng đơn sai. Chẳng thiết ăn hối lộ để hại người thẳng </a:t>
            </a:r>
            <a:r>
              <a:rPr lang="vi-VN" sz="5400">
                <a:solidFill>
                  <a:schemeClr val="bg1"/>
                </a:solidFill>
              </a:rPr>
              <a:t>ngay</a:t>
            </a:r>
            <a:r>
              <a:rPr lang="vi-VN" sz="5400" smtClean="0">
                <a:solidFill>
                  <a:schemeClr val="bg1"/>
                </a:solidFill>
              </a:rPr>
              <a:t>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Lạy Chúa, ai được ở trên núi thánh Ngài.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162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3_Office Theme</vt:lpstr>
      <vt:lpstr>1_Office Theme</vt:lpstr>
      <vt:lpstr>2_Office Theme</vt:lpstr>
      <vt:lpstr>THÁNH VỊNH 14 CHÚA NHẬT XXII THƯỜNG NIÊN NĂM B  LM KIM LONG</vt:lpstr>
      <vt:lpstr>Đk: Lạy Chúa, ai được ở trên núi thánh Ngài.</vt:lpstr>
      <vt:lpstr>Tk1: Người luôn sống vẹn toàn, làm điều thẳng ngay, Lòng gẫm suy lẽ thật, lưỡi không hề điêu ngoa.</vt:lpstr>
      <vt:lpstr>Đk: Lạy Chúa, ai được ở trên núi thánh Ngài.</vt:lpstr>
      <vt:lpstr>Tk2: Người chẳng dám sỉ nhục hoặc làm hại ai, Trọng kẻ tôn sợ Chúa Trời, ghét khinh phường gian manh.</vt:lpstr>
      <vt:lpstr>Đk: Lạy Chúa, ai được ở trên núi thánh Ngài.</vt:lpstr>
      <vt:lpstr>Tk3: Thề chi dẫu bị thiệt, người chẳng đơn sai. Chẳng thiết ăn hối lộ để hại người thẳng ngay.</vt:lpstr>
      <vt:lpstr>Đk: Lạy Chúa, ai được ở trên núi thánh Ngài.</vt:lpstr>
      <vt:lpstr>PowerPoint Presentation</vt:lpstr>
      <vt:lpstr>Chúa Cha tự ý dùng lời chân lý mà sinh ra chúng ta, để chúng ta nên như tác phẩm đầu tay trong các thụ tạo của Ngài.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50</cp:revision>
  <dcterms:created xsi:type="dcterms:W3CDTF">2023-12-12T06:39:41Z</dcterms:created>
  <dcterms:modified xsi:type="dcterms:W3CDTF">2023-12-12T13:13:56Z</dcterms:modified>
</cp:coreProperties>
</file>