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</p:sldMasterIdLst>
  <p:sldIdLst>
    <p:sldId id="256" r:id="rId6"/>
    <p:sldId id="257" r:id="rId7"/>
    <p:sldId id="258" r:id="rId8"/>
    <p:sldId id="270" r:id="rId9"/>
    <p:sldId id="259" r:id="rId10"/>
    <p:sldId id="271" r:id="rId11"/>
    <p:sldId id="260" r:id="rId12"/>
    <p:sldId id="272" r:id="rId13"/>
    <p:sldId id="273" r:id="rId14"/>
    <p:sldId id="275" r:id="rId15"/>
    <p:sldId id="274" r:id="rId16"/>
    <p:sldId id="276" r:id="rId17"/>
    <p:sldId id="261" r:id="rId18"/>
    <p:sldId id="262" r:id="rId19"/>
    <p:sldId id="263" r:id="rId2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73" autoAdjust="0"/>
    <p:restoredTop sz="94693" autoAdjust="0"/>
  </p:normalViewPr>
  <p:slideViewPr>
    <p:cSldViewPr>
      <p:cViewPr>
        <p:scale>
          <a:sx n="125" d="100"/>
          <a:sy n="125" d="100"/>
        </p:scale>
        <p:origin x="-1618" y="-6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546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035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6339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78835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1297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1755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5764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290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4199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90103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402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6392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3187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6585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8558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78835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12974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1755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5764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2900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41996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9010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52212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40249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31879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65856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85586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22758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98532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7683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0273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93117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556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75102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26747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90435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43676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90045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79851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22758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98532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7683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0273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931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51561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55611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26747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90435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43676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90045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798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119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761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198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829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273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738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738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50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50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r>
              <a:rPr lang="en-US" smtClean="0">
                <a:solidFill>
                  <a:srgbClr val="C00000"/>
                </a:solidFill>
              </a:rPr>
              <a:t>THÁNH VỊNH </a:t>
            </a:r>
            <a:r>
              <a:rPr lang="en-US" smtClean="0">
                <a:solidFill>
                  <a:srgbClr val="C00000"/>
                </a:solidFill>
              </a:rPr>
              <a:t>21</a:t>
            </a:r>
            <a:r>
              <a:rPr lang="en-US" smtClean="0">
                <a:solidFill>
                  <a:srgbClr val="C00000"/>
                </a:solidFill>
              </a:rPr>
              <a:t/>
            </a:r>
            <a:br>
              <a:rPr lang="en-US" smtClean="0">
                <a:solidFill>
                  <a:srgbClr val="C00000"/>
                </a:solidFill>
              </a:rPr>
            </a:br>
            <a:r>
              <a:rPr lang="en-US" smtClean="0">
                <a:solidFill>
                  <a:srgbClr val="C00000"/>
                </a:solidFill>
              </a:rPr>
              <a:t>CHÚA NHẬT V PHỤC SINH</a:t>
            </a:r>
            <a:br>
              <a:rPr lang="en-US" smtClean="0">
                <a:solidFill>
                  <a:srgbClr val="C00000"/>
                </a:solidFill>
              </a:rPr>
            </a:br>
            <a:r>
              <a:rPr lang="en-US" smtClean="0">
                <a:solidFill>
                  <a:srgbClr val="C00000"/>
                </a:solidFill>
              </a:rPr>
              <a:t>NĂM </a:t>
            </a:r>
            <a:r>
              <a:rPr lang="en-US" smtClean="0">
                <a:solidFill>
                  <a:srgbClr val="C00000"/>
                </a:solidFill>
              </a:rPr>
              <a:t>B</a:t>
            </a:r>
            <a:br>
              <a:rPr lang="en-US" smtClean="0">
                <a:solidFill>
                  <a:srgbClr val="C00000"/>
                </a:solidFill>
              </a:rPr>
            </a:br>
            <a:r>
              <a:rPr lang="en-US" smtClean="0">
                <a:solidFill>
                  <a:srgbClr val="C00000"/>
                </a:solidFill>
              </a:rPr>
              <a:t>LM KIM LONG</a:t>
            </a:r>
            <a:endParaRPr lang="en-US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847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6600" u="sng" smtClean="0">
                <a:solidFill>
                  <a:srgbClr val="C00000"/>
                </a:solidFill>
              </a:rPr>
              <a:t>Đk:</a:t>
            </a:r>
            <a:r>
              <a:rPr lang="en-US" sz="6600" smtClean="0">
                <a:solidFill>
                  <a:srgbClr val="002060"/>
                </a:solidFill>
              </a:rPr>
              <a:t> </a:t>
            </a:r>
            <a:r>
              <a:rPr lang="vi-VN" sz="6600">
                <a:solidFill>
                  <a:srgbClr val="002060"/>
                </a:solidFill>
              </a:rPr>
              <a:t>Lạy Chúa vì Chúa mà lời con ca ngợi đã vang lên trong công hội.</a:t>
            </a:r>
            <a:endParaRPr lang="en-US" sz="66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4592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5400" u="sng" smtClean="0">
                <a:solidFill>
                  <a:srgbClr val="C00000"/>
                </a:solidFill>
              </a:rPr>
              <a:t>Tk5:</a:t>
            </a:r>
            <a:r>
              <a:rPr lang="en-US" sz="5400" smtClean="0">
                <a:solidFill>
                  <a:srgbClr val="002060"/>
                </a:solidFill>
              </a:rPr>
              <a:t> </a:t>
            </a:r>
            <a:r>
              <a:rPr lang="vi-VN" sz="5400">
                <a:solidFill>
                  <a:srgbClr val="002060"/>
                </a:solidFill>
              </a:rPr>
              <a:t>Thiên hạ sẽ nói về Chúa mãi cho đoàn con cháu mai sau. Cho hậu sinh biết Chúa công bình, chính tay Ngài đã thực hiện bao việc đó.</a:t>
            </a:r>
            <a:endParaRPr lang="en-US" sz="54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699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6600" u="sng" smtClean="0">
                <a:solidFill>
                  <a:srgbClr val="C00000"/>
                </a:solidFill>
              </a:rPr>
              <a:t>Đk:</a:t>
            </a:r>
            <a:r>
              <a:rPr lang="en-US" sz="6600" smtClean="0">
                <a:solidFill>
                  <a:srgbClr val="002060"/>
                </a:solidFill>
              </a:rPr>
              <a:t> </a:t>
            </a:r>
            <a:r>
              <a:rPr lang="vi-VN" sz="6600">
                <a:solidFill>
                  <a:srgbClr val="002060"/>
                </a:solidFill>
              </a:rPr>
              <a:t>Lạy Chúa vì Chúa mà lời con ca ngợi đã vang lên trong công hội.</a:t>
            </a:r>
            <a:endParaRPr lang="en-US" sz="66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4592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047750"/>
            <a:ext cx="9144000" cy="3352800"/>
          </a:xfrm>
        </p:spPr>
        <p:txBody>
          <a:bodyPr>
            <a:noAutofit/>
          </a:bodyPr>
          <a:lstStyle/>
          <a:p>
            <a:pPr algn="just"/>
            <a:r>
              <a:rPr lang="en-US" sz="5400">
                <a:solidFill>
                  <a:srgbClr val="002060"/>
                </a:solidFill>
              </a:rPr>
              <a:t>Chúa nói: Các con hãy ở trong Thầy và Thầy ở trong các con. Ai ở trong Thầy sẽ sinh hoa trái ngàn muôn. </a:t>
            </a:r>
            <a:endParaRPr lang="en-US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" y="133350"/>
            <a:ext cx="4191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u="sng" smtClean="0">
                <a:solidFill>
                  <a:srgbClr val="C00000"/>
                </a:solidFill>
              </a:rPr>
              <a:t>Alleluia-Alleluia: </a:t>
            </a:r>
            <a:endParaRPr lang="en-US" sz="3600" u="sng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705600" y="4497169"/>
            <a:ext cx="20537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3600" smtClean="0">
                <a:solidFill>
                  <a:srgbClr val="C00000"/>
                </a:solidFill>
              </a:rPr>
              <a:t>Alleluia… </a:t>
            </a:r>
            <a:endParaRPr lang="en-US" sz="360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6600" u="sng" smtClean="0">
                <a:solidFill>
                  <a:srgbClr val="C00000"/>
                </a:solidFill>
              </a:rPr>
              <a:t>Đk:</a:t>
            </a:r>
            <a:r>
              <a:rPr lang="en-US" sz="6600">
                <a:solidFill>
                  <a:srgbClr val="002060"/>
                </a:solidFill>
              </a:rPr>
              <a:t> </a:t>
            </a:r>
            <a:r>
              <a:rPr lang="vi-VN" sz="6600">
                <a:solidFill>
                  <a:srgbClr val="002060"/>
                </a:solidFill>
              </a:rPr>
              <a:t>Lạy Chúa vì Chúa mà lời con ca ngợi đã vang lên trong công hội.</a:t>
            </a:r>
            <a:endParaRPr lang="en-US" sz="66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5400" u="sng" smtClean="0">
                <a:solidFill>
                  <a:srgbClr val="C00000"/>
                </a:solidFill>
              </a:rPr>
              <a:t>Tk1:</a:t>
            </a:r>
            <a:r>
              <a:rPr lang="en-US" sz="5400">
                <a:solidFill>
                  <a:srgbClr val="002060"/>
                </a:solidFill>
              </a:rPr>
              <a:t> </a:t>
            </a:r>
            <a:r>
              <a:rPr lang="vi-VN" sz="5400">
                <a:solidFill>
                  <a:srgbClr val="002060"/>
                </a:solidFill>
              </a:rPr>
              <a:t>Hưởng lộc phúc Chúa, nguyện sẽ tán dương ngay công nhóm con dân. Xin thực thi những chi đoan nguyền ở trước mặt cộng đoàn người tôn sợ Chúa.</a:t>
            </a:r>
            <a:endParaRPr lang="en-US" sz="54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6600" u="sng" smtClean="0">
                <a:solidFill>
                  <a:srgbClr val="C00000"/>
                </a:solidFill>
              </a:rPr>
              <a:t>Đk:</a:t>
            </a:r>
            <a:r>
              <a:rPr lang="en-US" sz="6600" smtClean="0">
                <a:solidFill>
                  <a:srgbClr val="002060"/>
                </a:solidFill>
              </a:rPr>
              <a:t> </a:t>
            </a:r>
            <a:r>
              <a:rPr lang="vi-VN" sz="6600">
                <a:solidFill>
                  <a:srgbClr val="002060"/>
                </a:solidFill>
              </a:rPr>
              <a:t>Lạy Chúa vì Chúa mà lời con ca ngợi đã vang lên trong công hội.</a:t>
            </a:r>
            <a:endParaRPr lang="en-US" sz="66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749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5400" u="sng" smtClean="0">
                <a:solidFill>
                  <a:srgbClr val="C00000"/>
                </a:solidFill>
              </a:rPr>
              <a:t>Tk2:</a:t>
            </a:r>
            <a:r>
              <a:rPr lang="en-US" sz="5400">
                <a:solidFill>
                  <a:srgbClr val="002060"/>
                </a:solidFill>
              </a:rPr>
              <a:t> </a:t>
            </a:r>
            <a:r>
              <a:rPr lang="vi-VN" sz="5400">
                <a:solidFill>
                  <a:srgbClr val="002060"/>
                </a:solidFill>
              </a:rPr>
              <a:t>Kẻ hèn túng thiếu được mãi thoả thuê vì ăn uống no nê, ai tìm Nhan Chúa sẽ ca mừng, Chúa cho họ được ngàn đời vui hạnh phúc.</a:t>
            </a:r>
            <a:endParaRPr lang="en-US" sz="54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6600" u="sng" smtClean="0">
                <a:solidFill>
                  <a:srgbClr val="C00000"/>
                </a:solidFill>
              </a:rPr>
              <a:t>Đk:</a:t>
            </a:r>
            <a:r>
              <a:rPr lang="en-US" sz="6600" smtClean="0">
                <a:solidFill>
                  <a:srgbClr val="002060"/>
                </a:solidFill>
              </a:rPr>
              <a:t> </a:t>
            </a:r>
            <a:r>
              <a:rPr lang="vi-VN" sz="6600">
                <a:solidFill>
                  <a:srgbClr val="002060"/>
                </a:solidFill>
              </a:rPr>
              <a:t>Lạy Chúa vì Chúa mà lời con ca ngợi đã vang lên trong công hội.</a:t>
            </a:r>
            <a:endParaRPr lang="en-US" sz="66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749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5400" u="sng" smtClean="0">
                <a:solidFill>
                  <a:srgbClr val="C00000"/>
                </a:solidFill>
              </a:rPr>
              <a:t>Tk3:</a:t>
            </a:r>
            <a:r>
              <a:rPr lang="en-US" sz="5400" smtClean="0">
                <a:solidFill>
                  <a:srgbClr val="002060"/>
                </a:solidFill>
              </a:rPr>
              <a:t> </a:t>
            </a:r>
            <a:r>
              <a:rPr lang="vi-VN" sz="5400">
                <a:solidFill>
                  <a:srgbClr val="002060"/>
                </a:solidFill>
              </a:rPr>
              <a:t>Khắp cùng thế giới cùng nhắc nhớ trở về bên Chúa đi thôi. Bao là dân nước trên gian trần hãy phủ phục thờ lạy thần nhan của Chúa.</a:t>
            </a:r>
            <a:endParaRPr lang="en-US" sz="54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6600" u="sng" smtClean="0">
                <a:solidFill>
                  <a:srgbClr val="C00000"/>
                </a:solidFill>
              </a:rPr>
              <a:t>Đk:</a:t>
            </a:r>
            <a:r>
              <a:rPr lang="en-US" sz="6600" smtClean="0">
                <a:solidFill>
                  <a:srgbClr val="002060"/>
                </a:solidFill>
              </a:rPr>
              <a:t> </a:t>
            </a:r>
            <a:r>
              <a:rPr lang="vi-VN" sz="6600">
                <a:solidFill>
                  <a:srgbClr val="002060"/>
                </a:solidFill>
              </a:rPr>
              <a:t>Lạy Chúa vì Chúa mà lời con ca ngợi đã vang lên trong công hội.</a:t>
            </a:r>
            <a:endParaRPr lang="en-US" sz="66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749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6000" u="sng" smtClean="0">
                <a:solidFill>
                  <a:srgbClr val="C00000"/>
                </a:solidFill>
              </a:rPr>
              <a:t>Tk4:</a:t>
            </a:r>
            <a:r>
              <a:rPr lang="en-US" sz="6000" smtClean="0">
                <a:solidFill>
                  <a:srgbClr val="002060"/>
                </a:solidFill>
              </a:rPr>
              <a:t> </a:t>
            </a:r>
            <a:r>
              <a:rPr lang="vi-VN" sz="6000">
                <a:solidFill>
                  <a:srgbClr val="002060"/>
                </a:solidFill>
              </a:rPr>
              <a:t>Sẽ phục bái Chúa là hết những ai đã an giấc thiên thu sẽ phục suy trước tôn nhan Ngài hết những người đã trở về nơi bụi đất.</a:t>
            </a:r>
            <a:endParaRPr lang="en-US" sz="60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69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309</Words>
  <Application>Microsoft Office PowerPoint</Application>
  <PresentationFormat>On-screen Show (16:9)</PresentationFormat>
  <Paragraphs>15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Office Theme</vt:lpstr>
      <vt:lpstr>1_Office Theme</vt:lpstr>
      <vt:lpstr>2_Office Theme</vt:lpstr>
      <vt:lpstr>3_Office Theme</vt:lpstr>
      <vt:lpstr>4_Office Theme</vt:lpstr>
      <vt:lpstr>THÁNH VỊNH 21 CHÚA NHẬT V PHỤC SINH NĂM B LM KIM LONG</vt:lpstr>
      <vt:lpstr>Đk: Lạy Chúa vì Chúa mà lời con ca ngợi đã vang lên trong công hội.</vt:lpstr>
      <vt:lpstr>Tk1: Hưởng lộc phúc Chúa, nguyện sẽ tán dương ngay công nhóm con dân. Xin thực thi những chi đoan nguyền ở trước mặt cộng đoàn người tôn sợ Chúa.</vt:lpstr>
      <vt:lpstr>Đk: Lạy Chúa vì Chúa mà lời con ca ngợi đã vang lên trong công hội.</vt:lpstr>
      <vt:lpstr>Tk2: Kẻ hèn túng thiếu được mãi thoả thuê vì ăn uống no nê, ai tìm Nhan Chúa sẽ ca mừng, Chúa cho họ được ngàn đời vui hạnh phúc.</vt:lpstr>
      <vt:lpstr>Đk: Lạy Chúa vì Chúa mà lời con ca ngợi đã vang lên trong công hội.</vt:lpstr>
      <vt:lpstr>Tk3: Khắp cùng thế giới cùng nhắc nhớ trở về bên Chúa đi thôi. Bao là dân nước trên gian trần hãy phủ phục thờ lạy thần nhan của Chúa.</vt:lpstr>
      <vt:lpstr>Đk: Lạy Chúa vì Chúa mà lời con ca ngợi đã vang lên trong công hội.</vt:lpstr>
      <vt:lpstr>Tk4: Sẽ phục bái Chúa là hết những ai đã an giấc thiên thu sẽ phục suy trước tôn nhan Ngài hết những người đã trở về nơi bụi đất.</vt:lpstr>
      <vt:lpstr>Đk: Lạy Chúa vì Chúa mà lời con ca ngợi đã vang lên trong công hội.</vt:lpstr>
      <vt:lpstr>Tk5: Thiên hạ sẽ nói về Chúa mãi cho đoàn con cháu mai sau. Cho hậu sinh biết Chúa công bình, chính tay Ngài đã thực hiện bao việc đó.</vt:lpstr>
      <vt:lpstr>Đk: Lạy Chúa vì Chúa mà lời con ca ngợi đã vang lên trong công hội.</vt:lpstr>
      <vt:lpstr>PowerPoint Presentation</vt:lpstr>
      <vt:lpstr>Chúa nói: Các con hãy ở trong Thầy và Thầy ở trong các con. Ai ở trong Thầy sẽ sinh hoa trái ngàn muôn.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THÁNH VỊNH 79 CHÚA NHẬT I MÙA VỌNG NĂM B LM KIM LONG</dc:title>
  <dc:creator>Hung Nam</dc:creator>
  <cp:lastModifiedBy>Hung Nam</cp:lastModifiedBy>
  <cp:revision>16</cp:revision>
  <dcterms:created xsi:type="dcterms:W3CDTF">2023-12-12T06:39:41Z</dcterms:created>
  <dcterms:modified xsi:type="dcterms:W3CDTF">2023-12-12T10:29:07Z</dcterms:modified>
</cp:coreProperties>
</file>