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82" r:id="rId15"/>
    <p:sldId id="283" r:id="rId16"/>
    <p:sldId id="261" r:id="rId17"/>
    <p:sldId id="262" r:id="rId18"/>
    <p:sldId id="26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22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XVI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5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Tk5: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 Chúa vẫn che chở con trong ân thiêng và nghĩa tình. Con được ở vương cung qua tháng năm dài triền miên.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1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5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Chúa nói: Chiên của tôi thì nghe tiếng tôi. Tôi biết chúng và chúng theo tôi. 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Tk1: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 Nơi đồng cỏ xanh tươi, Ngài dẫn tôi vào nghỉ ngơi.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Dẫn tới bên suối trong cho tôi đây bồi dưỡng lại. Theo đường nẻo công minh, Ngài dẫn tôi vì Uy Danh.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Dẫu lúc qua lũng sâu, con đâu lo sợ khốn cùng. Bởi Ngài ở bên con, cầm sẵn côn trượng chở che.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Tk4: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Chúa thiết con bữa ăn ngay khi quân thù đối mặt. Xức dầu toả hương thơm và cứ châm rượu đầy ly.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1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250</Words>
  <Application>Microsoft Office PowerPoint</Application>
  <PresentationFormat>On-screen Show (16:9)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3_Office Theme</vt:lpstr>
      <vt:lpstr>1_Office Theme</vt:lpstr>
      <vt:lpstr>2_Office Theme</vt:lpstr>
      <vt:lpstr>THÁNH VỊNH 22 CHÚA NHẬT XVI THƯỜNG NIÊN NĂM B  LM KIM LONG</vt:lpstr>
      <vt:lpstr>Đk: Có Chúa chăn dắt tôi, nên tôi không còn thiếu gì.</vt:lpstr>
      <vt:lpstr>Tk1: Có Chúa chăn dắt tôi, nên tôi không còn thiếu gì. Nơi đồng cỏ xanh tươi, Ngài dẫn tôi vào nghỉ ngơi.</vt:lpstr>
      <vt:lpstr>Đk: Có Chúa chăn dắt tôi, nên tôi không còn thiếu gì.</vt:lpstr>
      <vt:lpstr>Tk2: Dẫn tới bên suối trong cho tôi đây bồi dưỡng lại. Theo đường nẻo công minh, Ngài dẫn tôi vì Uy Danh.</vt:lpstr>
      <vt:lpstr>Đk: Có Chúa chăn dắt tôi, nên tôi không còn thiếu gì.</vt:lpstr>
      <vt:lpstr>Tk3: Dẫu lúc qua lũng sâu, con đâu lo sợ khốn cùng. Bởi Ngài ở bên con, cầm sẵn côn trượng chở che.</vt:lpstr>
      <vt:lpstr>Đk: Có Chúa chăn dắt tôi, nên tôi không còn thiếu gì.</vt:lpstr>
      <vt:lpstr>Tk4: Chúa thiết con bữa ăn ngay khi quân thù đối mặt. Xức dầu toả hương thơm và cứ châm rượu đầy ly.</vt:lpstr>
      <vt:lpstr>Đk: Có Chúa chăn dắt tôi, nên tôi không còn thiếu gì.</vt:lpstr>
      <vt:lpstr>Tk5:  Chúa vẫn che chở con trong ân thiêng và nghĩa tình. Con được ở vương cung qua tháng năm dài triền miên.</vt:lpstr>
      <vt:lpstr>Đk: Có Chúa chăn dắt tôi, nên tôi không còn thiếu gì.</vt:lpstr>
      <vt:lpstr>PowerPoint Presentation</vt:lpstr>
      <vt:lpstr>Chúa nói: Chiên của tôi thì nghe tiếng tôi. Tôi biết chúng và chúng theo tôi.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44</cp:revision>
  <dcterms:created xsi:type="dcterms:W3CDTF">2023-12-12T06:39:41Z</dcterms:created>
  <dcterms:modified xsi:type="dcterms:W3CDTF">2023-12-12T12:58:40Z</dcterms:modified>
</cp:coreProperties>
</file>