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77" r:id="rId9"/>
    <p:sldId id="273" r:id="rId10"/>
    <p:sldId id="278" r:id="rId11"/>
    <p:sldId id="274" r:id="rId12"/>
    <p:sldId id="279" r:id="rId13"/>
    <p:sldId id="261" r:id="rId14"/>
    <p:sldId id="262" r:id="rId15"/>
    <p:sldId id="26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22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LỄ CÁC ĐẲNG LINH HỒN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u="sng" smtClean="0">
                <a:solidFill>
                  <a:srgbClr val="FFFF00"/>
                </a:solidFill>
              </a:rPr>
              <a:t>Đk:</a:t>
            </a:r>
            <a:r>
              <a:rPr lang="en-US" sz="8000" smtClean="0">
                <a:solidFill>
                  <a:schemeClr val="bg1"/>
                </a:solidFill>
              </a:rPr>
              <a:t> </a:t>
            </a:r>
            <a:r>
              <a:rPr lang="vi-VN" sz="80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8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1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Tk5: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Chúa vẫn che chở con trong ân thiêng và nghĩa tình. Con được ở vương cung qua tháng năm dài triền miên.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4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u="sng" smtClean="0">
                <a:solidFill>
                  <a:srgbClr val="FFFF00"/>
                </a:solidFill>
              </a:rPr>
              <a:t>Đk:</a:t>
            </a:r>
            <a:r>
              <a:rPr lang="en-US" sz="8000" smtClean="0">
                <a:solidFill>
                  <a:schemeClr val="bg1"/>
                </a:solidFill>
              </a:rPr>
              <a:t> </a:t>
            </a:r>
            <a:r>
              <a:rPr lang="vi-VN" sz="80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8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19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4800">
                <a:solidFill>
                  <a:schemeClr val="bg1"/>
                </a:solidFill>
              </a:rPr>
              <a:t>Chúa nói: Ý muốn của Cha Tôi là hết những ai tin vào Tôi sẽ được sống muôn đời, và ngày sau hết tôi sẽ cho họ phục sinh.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Alleluia-Alleluia: 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FFFF00"/>
                </a:solidFill>
              </a:rPr>
              <a:t>Alleluia… </a:t>
            </a:r>
            <a:endParaRPr lang="en-US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u="sng" smtClean="0">
                <a:solidFill>
                  <a:srgbClr val="FFFF00"/>
                </a:solidFill>
              </a:rPr>
              <a:t>Đk:</a:t>
            </a:r>
            <a:r>
              <a:rPr lang="en-US" sz="8000" smtClean="0">
                <a:solidFill>
                  <a:schemeClr val="bg1"/>
                </a:solidFill>
              </a:rPr>
              <a:t> </a:t>
            </a:r>
            <a:r>
              <a:rPr lang="vi-VN" sz="80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8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Tk1: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 smtClean="0">
                <a:solidFill>
                  <a:schemeClr val="bg1"/>
                </a:solidFill>
              </a:rPr>
              <a:t>Có </a:t>
            </a:r>
            <a:r>
              <a:rPr lang="vi-VN" sz="6000">
                <a:solidFill>
                  <a:schemeClr val="bg1"/>
                </a:solidFill>
              </a:rPr>
              <a:t>Chúa chăn dắt tôi nên tôi không còn thiếu gì. Trên đồng cỏ xanh tươi Ngài dẫn tôi vào nghỉ ngơi.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u="sng" smtClean="0">
                <a:solidFill>
                  <a:srgbClr val="FFFF00"/>
                </a:solidFill>
              </a:rPr>
              <a:t>Đk:</a:t>
            </a:r>
            <a:r>
              <a:rPr lang="en-US" sz="8000" smtClean="0">
                <a:solidFill>
                  <a:schemeClr val="bg1"/>
                </a:solidFill>
              </a:rPr>
              <a:t> </a:t>
            </a:r>
            <a:r>
              <a:rPr lang="vi-VN" sz="80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8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1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 smtClean="0">
                <a:solidFill>
                  <a:schemeClr val="bg1"/>
                </a:solidFill>
              </a:rPr>
              <a:t>Dẫn </a:t>
            </a:r>
            <a:r>
              <a:rPr lang="vi-VN" sz="6000">
                <a:solidFill>
                  <a:schemeClr val="bg1"/>
                </a:solidFill>
              </a:rPr>
              <a:t>tới bến suối trong cho tôi đây bồi dưỡng lại. Theo đường nẻo công minh, Ngài dẫn tôi vì Uy Danh.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u="sng" smtClean="0">
                <a:solidFill>
                  <a:srgbClr val="FFFF00"/>
                </a:solidFill>
              </a:rPr>
              <a:t>Đk:</a:t>
            </a:r>
            <a:r>
              <a:rPr lang="en-US" sz="8000" smtClean="0">
                <a:solidFill>
                  <a:schemeClr val="bg1"/>
                </a:solidFill>
              </a:rPr>
              <a:t> </a:t>
            </a:r>
            <a:r>
              <a:rPr lang="vi-VN" sz="80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8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1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Dẫu lúc qua lũng sâu, con đâu lo sợ khốn cùng. Bởi Ngài ở bên con, cầm sẵn côn trượng chở che.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u="sng" smtClean="0">
                <a:solidFill>
                  <a:srgbClr val="FFFF00"/>
                </a:solidFill>
              </a:rPr>
              <a:t>Đk:</a:t>
            </a:r>
            <a:r>
              <a:rPr lang="en-US" sz="8000" smtClean="0">
                <a:solidFill>
                  <a:schemeClr val="bg1"/>
                </a:solidFill>
              </a:rPr>
              <a:t> </a:t>
            </a:r>
            <a:r>
              <a:rPr lang="vi-VN" sz="8000">
                <a:solidFill>
                  <a:schemeClr val="bg1"/>
                </a:solidFill>
              </a:rPr>
              <a:t>Có Chúa chăn dắt tôi, nên tôi không còn thiếu gì.</a:t>
            </a:r>
            <a:endParaRPr lang="en-US" sz="8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1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Tk4: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Chúa thiết con bữa ăn ngay khi quân thù đối mặt. Xức dầu tỏa hương thơm và cứ châm rượu đầy ly.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4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262</Words>
  <Application>Microsoft Office PowerPoint</Application>
  <PresentationFormat>On-screen Show (16:9)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THÁNH VỊNH 22 LỄ CÁC ĐẲNG LINH HỒN LM KIM LONG</vt:lpstr>
      <vt:lpstr>Đk: Có Chúa chăn dắt tôi, nên tôi không còn thiếu gì.</vt:lpstr>
      <vt:lpstr>Tk1: Có Chúa chăn dắt tôi nên tôi không còn thiếu gì. Trên đồng cỏ xanh tươi Ngài dẫn tôi vào nghỉ ngơi.</vt:lpstr>
      <vt:lpstr>Đk: Có Chúa chăn dắt tôi, nên tôi không còn thiếu gì.</vt:lpstr>
      <vt:lpstr>Tk2: Dẫn tới bến suối trong cho tôi đây bồi dưỡng lại. Theo đường nẻo công minh, Ngài dẫn tôi vì Uy Danh.</vt:lpstr>
      <vt:lpstr>Đk: Có Chúa chăn dắt tôi, nên tôi không còn thiếu gì.</vt:lpstr>
      <vt:lpstr>Tk3: Dẫu lúc qua lũng sâu, con đâu lo sợ khốn cùng. Bởi Ngài ở bên con, cầm sẵn côn trượng chở che.</vt:lpstr>
      <vt:lpstr>Đk: Có Chúa chăn dắt tôi, nên tôi không còn thiếu gì.</vt:lpstr>
      <vt:lpstr>Tk4: Chúa thiết con bữa ăn ngay khi quân thù đối mặt. Xức dầu tỏa hương thơm và cứ châm rượu đầy ly.</vt:lpstr>
      <vt:lpstr>Đk: Có Chúa chăn dắt tôi, nên tôi không còn thiếu gì.</vt:lpstr>
      <vt:lpstr>Tk5: Chúa vẫn che chở con trong ân thiêng và nghĩa tình. Con được ở vương cung qua tháng năm dài triền miên.</vt:lpstr>
      <vt:lpstr>Đk: Có Chúa chăn dắt tôi, nên tôi không còn thiếu gì.</vt:lpstr>
      <vt:lpstr>PowerPoint Presentation</vt:lpstr>
      <vt:lpstr>Chúa nói: Ý muốn của Cha Tôi là hết những ai tin vào Tôi sẽ được sống muôn đời, và ngày sau hết tôi sẽ cho họ phục sinh.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</cp:revision>
  <dcterms:created xsi:type="dcterms:W3CDTF">2023-12-12T06:39:41Z</dcterms:created>
  <dcterms:modified xsi:type="dcterms:W3CDTF">2023-12-12T08:20:42Z</dcterms:modified>
</cp:coreProperties>
</file>