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</p:sldMasterIdLst>
  <p:sldIdLst>
    <p:sldId id="256" r:id="rId5"/>
    <p:sldId id="257" r:id="rId6"/>
    <p:sldId id="258" r:id="rId7"/>
    <p:sldId id="270" r:id="rId8"/>
    <p:sldId id="259" r:id="rId9"/>
    <p:sldId id="275" r:id="rId10"/>
    <p:sldId id="276" r:id="rId11"/>
    <p:sldId id="279" r:id="rId12"/>
    <p:sldId id="280" r:id="rId13"/>
    <p:sldId id="281" r:id="rId14"/>
    <p:sldId id="261" r:id="rId15"/>
    <p:sldId id="262" r:id="rId16"/>
    <p:sldId id="263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900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13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91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967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2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1513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53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7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0017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22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380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2398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769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330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4138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210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13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6997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63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1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3123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76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2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479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33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XIX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16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94159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000">
                <a:solidFill>
                  <a:schemeClr val="bg1"/>
                </a:solidFill>
              </a:rPr>
              <a:t>Chúa phán: Ta là bánh hằng sống từ trời xuống, ai ăn bánh này sẽ được sống muôn đời. </a:t>
            </a:r>
            <a:endParaRPr lang="vi-VN" sz="60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Tk1: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 smtClean="0">
                <a:solidFill>
                  <a:schemeClr val="bg1"/>
                </a:solidFill>
              </a:rPr>
              <a:t>Tôi </a:t>
            </a:r>
            <a:r>
              <a:rPr lang="vi-VN" sz="5400">
                <a:solidFill>
                  <a:schemeClr val="bg1"/>
                </a:solidFill>
              </a:rPr>
              <a:t>luôn luôn ca tụng Chúa, câu hát mừng Ngài chẳng ngớt trên môi. Chúa đã làm tôi hãnh diện, xin các bạn nghèo nghe nói mà vui lên.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Tk2:</a:t>
            </a:r>
            <a:r>
              <a:rPr lang="en-US" sz="540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Xin theo tôi ca ngợi Chúa, ta hãy hiệp lời mừng chúc Uy Danh, Chúa đáp lời tôi khấn cầu, cho thoát mọi điều kinh hãi và lo âu.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65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Tk3: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Ai hân hoan trông về Chúa, luôn sẽ chẳng còn nhục nhã hổ ngươi. Tiếng kẻ nghèo đây khấn nài, Thiên Chúa ưng nhận cho thoát mọi nguy nan.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Hãy nếm thử mà coi cho biết Chúa thiện hảo dường bao.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396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FFFF00"/>
                </a:solidFill>
              </a:rPr>
              <a:t>Tk4:</a:t>
            </a:r>
            <a:r>
              <a:rPr lang="en-US" sz="5400" smtClean="0">
                <a:solidFill>
                  <a:schemeClr val="bg1"/>
                </a:solidFill>
              </a:rPr>
              <a:t> </a:t>
            </a:r>
            <a:r>
              <a:rPr lang="vi-VN" sz="5400">
                <a:solidFill>
                  <a:schemeClr val="bg1"/>
                </a:solidFill>
              </a:rPr>
              <a:t>Bao cơ binh xây đồn luỹ quanh kẻ cậy Ngài giải thoát cứu nguy. Hãy nếm Ngài bao tốt lành, Nương náu bên Ngài vinh phúc thực khôn vơi.</a:t>
            </a:r>
            <a:endParaRPr lang="en-US" sz="5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38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242</Words>
  <Application>Microsoft Office PowerPoint</Application>
  <PresentationFormat>On-screen Show (16:9)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3_Office Theme</vt:lpstr>
      <vt:lpstr>1_Office Theme</vt:lpstr>
      <vt:lpstr>2_Office Theme</vt:lpstr>
      <vt:lpstr>THÁNH VỊNH 33 CHÚA NHẬT XIX THƯỜNG NIÊN NĂM B  LM KIM LONG</vt:lpstr>
      <vt:lpstr>Đk: Hãy nếm thử mà coi cho biết Chúa thiện hảo dường bao.</vt:lpstr>
      <vt:lpstr>Tk1: Tôi luôn luôn ca tụng Chúa, câu hát mừng Ngài chẳng ngớt trên môi. Chúa đã làm tôi hãnh diện, xin các bạn nghèo nghe nói mà vui lên.</vt:lpstr>
      <vt:lpstr>Đk: Hãy nếm thử mà coi cho biết Chúa thiện hảo dường bao.</vt:lpstr>
      <vt:lpstr>Tk2: Xin theo tôi ca ngợi Chúa, ta hãy hiệp lời mừng chúc Uy Danh, Chúa đáp lời tôi khấn cầu, cho thoát mọi điều kinh hãi và lo âu.</vt:lpstr>
      <vt:lpstr>Đk: Hãy nếm thử mà coi cho biết Chúa thiện hảo dường bao.</vt:lpstr>
      <vt:lpstr>Tk3: Ai hân hoan trông về Chúa, luôn sẽ chẳng còn nhục nhã hổ ngươi. Tiếng kẻ nghèo đây khấn nài, Thiên Chúa ưng nhận cho thoát mọi nguy nan.</vt:lpstr>
      <vt:lpstr>Đk: Hãy nếm thử mà coi cho biết Chúa thiện hảo dường bao.</vt:lpstr>
      <vt:lpstr>Tk4: Bao cơ binh xây đồn luỹ quanh kẻ cậy Ngài giải thoát cứu nguy. Hãy nếm Ngài bao tốt lành, Nương náu bên Ngài vinh phúc thực khôn vơi.</vt:lpstr>
      <vt:lpstr>Đk: Hãy nếm thử mà coi cho biết Chúa thiện hảo dường bao.</vt:lpstr>
      <vt:lpstr>PowerPoint Presentation</vt:lpstr>
      <vt:lpstr>Chúa phán: Ta là bánh hằng sống từ trời xuống, ai ăn bánh này sẽ được sống muôn đời.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47</cp:revision>
  <dcterms:created xsi:type="dcterms:W3CDTF">2023-12-12T06:39:41Z</dcterms:created>
  <dcterms:modified xsi:type="dcterms:W3CDTF">2023-12-12T13:05:45Z</dcterms:modified>
</cp:coreProperties>
</file>