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33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1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Chúa phán: Ai ăn Thịt Tôi và uống Máu Tôi, thì người ấy sẽ ở trong Tôi và Tôi ở trong người ấy.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Tôi luôn luôn ca tụng Chúa, câu hát mừng Ngài chẳng ngớt trên môi. Chúa đã làm tôi hãnh diện, xin các bạn nghèo nghe nói mà vui lên.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Dân riêng ơi, tôn sợ Chúa, ai kính sợ Ngài chẳng thiếu thốn chi. Phú quý rầy nên khó nghèo, Ai kiếm trông Ngài không thiếu hụt khi nao.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Con ơi nghe ta dậy dỗ cho biết đường mà thờ kính Chúa luôn. Hỡi những người mong sống còn, mong hưởng những ngày vinh phúc và an khang.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Tk4: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Ta luôn trông coi miệng lưỡi không nói lời nào gian ác điêu ngoa. Sống tốt lành, xa ác tà, Ăn ở thuận hoà, trông kiếm bình an luôn.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8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247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33 CHÚA NHẬT XX THƯỜNG NIÊN NĂM B  LM KIM LONG</vt:lpstr>
      <vt:lpstr>Đk: Hãy nếm thử mà coi cho biết Chúa thiện hảo dường bao</vt:lpstr>
      <vt:lpstr>Tk1: Tôi luôn luôn ca tụng Chúa, câu hát mừng Ngài chẳng ngớt trên môi. Chúa đã làm tôi hãnh diện, xin các bạn nghèo nghe nói mà vui lên.</vt:lpstr>
      <vt:lpstr>Đk: Hãy nếm thử mà coi cho biết Chúa thiện hảo dường bao.</vt:lpstr>
      <vt:lpstr>Tk2: Dân riêng ơi, tôn sợ Chúa, ai kính sợ Ngài chẳng thiếu thốn chi. Phú quý rầy nên khó nghèo, Ai kiếm trông Ngài không thiếu hụt khi nao.</vt:lpstr>
      <vt:lpstr>Đk: Hãy nếm thử mà coi cho biết Chúa thiện hảo dường bao.</vt:lpstr>
      <vt:lpstr>Tk3: Con ơi nghe ta dậy dỗ cho biết đường mà thờ kính Chúa luôn. Hỡi những người mong sống còn, mong hưởng những ngày vinh phúc và an khang.</vt:lpstr>
      <vt:lpstr>Đk: Hãy nếm thử mà coi cho biết Chúa thiện hảo dường bao.</vt:lpstr>
      <vt:lpstr>Tk4: Ta luôn trông coi miệng lưỡi không nói lời nào gian ác điêu ngoa. Sống tốt lành, xa ác tà, Ăn ở thuận hoà, trông kiếm bình an luôn.</vt:lpstr>
      <vt:lpstr>Đk: Hãy nếm thử mà coi cho biết Chúa thiện hảo dường bao.</vt:lpstr>
      <vt:lpstr>PowerPoint Presentation</vt:lpstr>
      <vt:lpstr>Chúa phán: Ai ăn Thịt Tôi và uống Máu Tôi, thì người ấy sẽ ở trong Tôi và Tôi ở trong người ấy.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48</cp:revision>
  <dcterms:created xsi:type="dcterms:W3CDTF">2023-12-12T06:39:41Z</dcterms:created>
  <dcterms:modified xsi:type="dcterms:W3CDTF">2023-12-12T13:08:56Z</dcterms:modified>
</cp:coreProperties>
</file>