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60" r:id="rId8"/>
    <p:sldId id="272" r:id="rId9"/>
    <p:sldId id="261" r:id="rId10"/>
    <p:sldId id="262" r:id="rId11"/>
    <p:sldId id="263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THÁNH </a:t>
            </a:r>
            <a:r>
              <a:rPr lang="en-US" smtClean="0">
                <a:solidFill>
                  <a:srgbClr val="C00000"/>
                </a:solidFill>
              </a:rPr>
              <a:t>VỊNH 46</a:t>
            </a: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CHÚA NHẬT CHÚA THĂNG THIÊN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NĂM </a:t>
            </a:r>
            <a:r>
              <a:rPr lang="en-US" smtClean="0">
                <a:solidFill>
                  <a:srgbClr val="C00000"/>
                </a:solidFill>
              </a:rPr>
              <a:t>B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LM KIM LONG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477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vi-VN" sz="5400">
                <a:solidFill>
                  <a:srgbClr val="002060"/>
                </a:solidFill>
              </a:rPr>
              <a:t>Chúa nói: “Các con hãy ra đi giảng dạy muôn dân, và đây Thầy ở cùng các con mọi ngày cho đến tận thế.” 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C00000"/>
                </a:solidFill>
              </a:rPr>
              <a:t>Alleluia-Alleluia: </a:t>
            </a:r>
            <a:endParaRPr lang="en-US" sz="3600" u="sng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4497169"/>
            <a:ext cx="2053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smtClean="0">
                <a:solidFill>
                  <a:srgbClr val="C00000"/>
                </a:solidFill>
              </a:rPr>
              <a:t>Alleluia… </a:t>
            </a:r>
            <a:endParaRPr lang="en-US" sz="36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Chúa tiến lên giữa tiếng reo mừng, Chúa tiến lên trong tiếng kèn vang.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Tk1: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Vỗ tay đi nào muôn dân hỡi, tán tụng Thiên Chúa, mau hò reo. Vì Chúa Đấng Tối Cao khả úy, là Đại Vương thống trị địa cầu.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Chúa tiến lên giữa tiếng reo mừng, Chúa tiến lên trong tiếng kèn vang.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Tk2: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Chúa đi lên ngàn câu hoan chúc, Chúa ngự lên giữa điệu kèn vang. Đàn hát hãy tấu vang mừng Chúa, và hòa ca kính Vua ta thờ.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Chúa tiến lên giữa tiếng reo mừng, Chúa tiến lên trong tiếng kèn vang.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Tk3: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Đức Vua cai trị cả thế giới, tiến Ngài muôn khúc ca tuyệt luân. Này Chúa vẫn thống trị vạn quốc, hằng ngự trên thánh ngai của Ngài.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Chúa tiến lên giữa tiếng reo mừng, Chúa tiến lên trong tiếng kèn vang.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210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THÁNH VỊNH 46 CHÚA NHẬT CHÚA THĂNG THIÊN NĂM B LM KIM LONG</vt:lpstr>
      <vt:lpstr>Đk: Chúa tiến lên giữa tiếng reo mừng, Chúa tiến lên trong tiếng kèn vang.</vt:lpstr>
      <vt:lpstr>Tk1: Vỗ tay đi nào muôn dân hỡi, tán tụng Thiên Chúa, mau hò reo. Vì Chúa Đấng Tối Cao khả úy, là Đại Vương thống trị địa cầu.</vt:lpstr>
      <vt:lpstr>Đk: Chúa tiến lên giữa tiếng reo mừng, Chúa tiến lên trong tiếng kèn vang.</vt:lpstr>
      <vt:lpstr>Tk2: Chúa đi lên ngàn câu hoan chúc, Chúa ngự lên giữa điệu kèn vang. Đàn hát hãy tấu vang mừng Chúa, và hòa ca kính Vua ta thờ.</vt:lpstr>
      <vt:lpstr>Đk: Chúa tiến lên giữa tiếng reo mừng, Chúa tiến lên trong tiếng kèn vang.</vt:lpstr>
      <vt:lpstr>Tk3: Đức Vua cai trị cả thế giới, tiến Ngài muôn khúc ca tuyệt luân. Này Chúa vẫn thống trị vạn quốc, hằng ngự trên thánh ngai của Ngài.</vt:lpstr>
      <vt:lpstr>Đk: Chúa tiến lên giữa tiếng reo mừng, Chúa tiến lên trong tiếng kèn vang.</vt:lpstr>
      <vt:lpstr>PowerPoint Presentation</vt:lpstr>
      <vt:lpstr>Chúa nói: “Các con hãy ra đi giảng dạy muôn dân, và đây Thầy ở cùng các con mọi ngày cho đến tận thế.”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18</cp:revision>
  <dcterms:created xsi:type="dcterms:W3CDTF">2023-12-12T06:39:41Z</dcterms:created>
  <dcterms:modified xsi:type="dcterms:W3CDTF">2023-12-12T10:34:28Z</dcterms:modified>
</cp:coreProperties>
</file>