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61" r:id="rId13"/>
    <p:sldId id="262" r:id="rId14"/>
    <p:sldId id="263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77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XVIII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chemeClr val="bg1"/>
                </a:solidFill>
              </a:rPr>
              <a:t>Người ta sống không nguyên bởi bánh, nhưng bởi mọi lời do miệng Thiên Chúa phán </a:t>
            </a:r>
            <a:r>
              <a:rPr lang="vi-VN" sz="6000">
                <a:solidFill>
                  <a:schemeClr val="bg1"/>
                </a:solidFill>
              </a:rPr>
              <a:t>ra</a:t>
            </a:r>
            <a:r>
              <a:rPr lang="vi-VN" sz="6000" smtClean="0">
                <a:solidFill>
                  <a:schemeClr val="bg1"/>
                </a:solidFill>
              </a:rPr>
              <a:t>.</a:t>
            </a:r>
            <a:endParaRPr lang="vi-VN" sz="6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Chúa ban bánh bởi trời nuôi dưỡng họ. 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 smtClean="0">
                <a:solidFill>
                  <a:schemeClr val="bg1"/>
                </a:solidFill>
              </a:rPr>
              <a:t>Nghe </a:t>
            </a:r>
            <a:r>
              <a:rPr lang="vi-VN" sz="5400">
                <a:solidFill>
                  <a:schemeClr val="bg1"/>
                </a:solidFill>
              </a:rPr>
              <a:t>cha ông xưa kia kể lại, hãy loan truyền để con cháu hay: Sự nghiệp Chúa bao là lẫy lừng, tay Chúa từng làm những kỳ công.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Chúa ban bánh bởi trời nuôi dưỡng họ. 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Mây cao xanh vâng theo Chúa truyền, cánh cửa trời, Ngài đã hé ra, man-na rớt như là mưa rào: nuôi dưỡng họ bằng bánh trời ban.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Chúa ban bánh bởi trời nuôi dưỡng họ. 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Nhân gian nay no nê mãn nguyện, bánh thiên thần rầy họ đã ăn, Đưa dân tới sống trong thánh địa, Tay hữu Ngài dựng núi gầy non.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Chúa ban bánh bởi trời nuôi dưỡng họ. 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171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3_Office Theme</vt:lpstr>
      <vt:lpstr>1_Office Theme</vt:lpstr>
      <vt:lpstr>2_Office Theme</vt:lpstr>
      <vt:lpstr>THÁNH VỊNH 77 CHÚA NHẬT XVIII THƯỜNG NIÊN NĂM B  LM KIM LONG</vt:lpstr>
      <vt:lpstr>Đk: Chúa ban bánh bởi trời nuôi dưỡng họ. </vt:lpstr>
      <vt:lpstr>Tk1: Nghe cha ông xưa kia kể lại, hãy loan truyền để con cháu hay: Sự nghiệp Chúa bao là lẫy lừng, tay Chúa từng làm những kỳ công.</vt:lpstr>
      <vt:lpstr>Đk: Chúa ban bánh bởi trời nuôi dưỡng họ. </vt:lpstr>
      <vt:lpstr>Tk2: Mây cao xanh vâng theo Chúa truyền, cánh cửa trời, Ngài đã hé ra, man-na rớt như là mưa rào: nuôi dưỡng họ bằng bánh trời ban.</vt:lpstr>
      <vt:lpstr>Đk: Chúa ban bánh bởi trời nuôi dưỡng họ. </vt:lpstr>
      <vt:lpstr>Tk3: Nhân gian nay no nê mãn nguyện, bánh thiên thần rầy họ đã ăn, Đưa dân tới sống trong thánh địa, Tay hữu Ngài dựng núi gầy non.</vt:lpstr>
      <vt:lpstr>Đk: Chúa ban bánh bởi trời nuôi dưỡng họ. </vt:lpstr>
      <vt:lpstr>PowerPoint Presentation</vt:lpstr>
      <vt:lpstr>Người ta sống không nguyên bởi bánh, nhưng bởi mọi lời do miệng Thiên Chúa phán ra.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46</cp:revision>
  <dcterms:created xsi:type="dcterms:W3CDTF">2023-12-12T06:39:41Z</dcterms:created>
  <dcterms:modified xsi:type="dcterms:W3CDTF">2023-12-12T13:03:13Z</dcterms:modified>
</cp:coreProperties>
</file>