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  <p:sldMasterId id="2147483708" r:id="rId3"/>
    <p:sldMasterId id="2147483720" r:id="rId4"/>
    <p:sldMasterId id="2147483732" r:id="rId5"/>
  </p:sldMasterIdLst>
  <p:sldIdLst>
    <p:sldId id="256" r:id="rId6"/>
    <p:sldId id="257" r:id="rId7"/>
    <p:sldId id="258" r:id="rId8"/>
    <p:sldId id="281" r:id="rId9"/>
    <p:sldId id="259" r:id="rId10"/>
    <p:sldId id="282" r:id="rId11"/>
    <p:sldId id="276" r:id="rId12"/>
    <p:sldId id="283" r:id="rId13"/>
    <p:sldId id="261" r:id="rId14"/>
    <p:sldId id="262" r:id="rId15"/>
    <p:sldId id="263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3" autoAdjust="0"/>
    <p:restoredTop sz="94693" autoAdjust="0"/>
  </p:normalViewPr>
  <p:slideViewPr>
    <p:cSldViewPr>
      <p:cViewPr>
        <p:scale>
          <a:sx n="125" d="100"/>
          <a:sy n="125" d="100"/>
        </p:scale>
        <p:origin x="-1618" y="-6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4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3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33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441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724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955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485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958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920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6207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575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39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3193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6315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6894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6277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6688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4662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2559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453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7963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77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221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940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4393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1083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9011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6277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66882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4662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25590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453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79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510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7722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9408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43935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1083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90113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62772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66882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46628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25590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45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1561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79636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7722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94080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43935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10833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901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1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6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9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2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7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9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437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437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437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r>
              <a:rPr lang="en-US" smtClean="0">
                <a:solidFill>
                  <a:srgbClr val="C00000"/>
                </a:solidFill>
              </a:rPr>
              <a:t>THÁNH VỊNH </a:t>
            </a:r>
            <a:r>
              <a:rPr lang="en-US" smtClean="0">
                <a:solidFill>
                  <a:srgbClr val="C00000"/>
                </a:solidFill>
              </a:rPr>
              <a:t>( Is 12 )</a:t>
            </a:r>
            <a:r>
              <a:rPr lang="en-US" smtClean="0">
                <a:solidFill>
                  <a:srgbClr val="C00000"/>
                </a:solidFill>
              </a:rPr>
              <a:t/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LỄ THÁNH TÂM CHÚA GIÊ-SU </a:t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NĂM B</a:t>
            </a:r>
            <a:r>
              <a:rPr lang="en-US">
                <a:solidFill>
                  <a:srgbClr val="C00000"/>
                </a:solidFill>
              </a:rPr>
              <a:t/>
            </a:r>
            <a:br>
              <a:rPr lang="en-US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LM </a:t>
            </a:r>
            <a:r>
              <a:rPr lang="en-US" smtClean="0">
                <a:solidFill>
                  <a:srgbClr val="C00000"/>
                </a:solidFill>
              </a:rPr>
              <a:t>KIM LONG</a:t>
            </a:r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77074"/>
            <a:ext cx="9144000" cy="3581400"/>
          </a:xfrm>
        </p:spPr>
        <p:txBody>
          <a:bodyPr>
            <a:noAutofit/>
          </a:bodyPr>
          <a:lstStyle/>
          <a:p>
            <a:pPr algn="just"/>
            <a:r>
              <a:rPr lang="vi-VN" sz="5400">
                <a:solidFill>
                  <a:srgbClr val="002060"/>
                </a:solidFill>
              </a:rPr>
              <a:t>Thiên Chúa đã yêu thương chúng ta trước và đã sai Con Một mình đến hy sinh đền thay tội lỗi của chúng </a:t>
            </a:r>
            <a:r>
              <a:rPr lang="vi-VN" sz="5400">
                <a:solidFill>
                  <a:srgbClr val="002060"/>
                </a:solidFill>
              </a:rPr>
              <a:t>ta</a:t>
            </a:r>
            <a:r>
              <a:rPr lang="vi-VN" sz="5400" smtClean="0">
                <a:solidFill>
                  <a:srgbClr val="002060"/>
                </a:solidFill>
              </a:rPr>
              <a:t>.</a:t>
            </a:r>
            <a:endParaRPr lang="vi-VN" sz="540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33350"/>
            <a:ext cx="647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smtClean="0">
                <a:solidFill>
                  <a:srgbClr val="C00000"/>
                </a:solidFill>
              </a:rPr>
              <a:t>Alleluia-Alleluia</a:t>
            </a:r>
            <a:endParaRPr lang="en-US" sz="3600" u="sng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00800" y="4458474"/>
            <a:ext cx="21082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smtClean="0">
                <a:solidFill>
                  <a:srgbClr val="C00000"/>
                </a:solidFill>
              </a:rPr>
              <a:t>Alleluia…</a:t>
            </a:r>
            <a:endParaRPr lang="en-US" sz="40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C00000"/>
                </a:solidFill>
              </a:rPr>
              <a:t>Đk:</a:t>
            </a:r>
            <a:r>
              <a:rPr lang="en-US" sz="7200">
                <a:solidFill>
                  <a:srgbClr val="002060"/>
                </a:solidFill>
              </a:rPr>
              <a:t> </a:t>
            </a:r>
            <a:r>
              <a:rPr lang="vi-VN" sz="7200">
                <a:solidFill>
                  <a:srgbClr val="002060"/>
                </a:solidFill>
              </a:rPr>
              <a:t>Các bạn hãy vui mừng múc nước tận nguồn suối Đấng cứu độ.</a:t>
            </a:r>
            <a:endParaRPr lang="en-US" sz="72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C00000"/>
                </a:solidFill>
              </a:rPr>
              <a:t>Tk1:</a:t>
            </a:r>
            <a:r>
              <a:rPr lang="en-US" sz="5400" smtClean="0">
                <a:solidFill>
                  <a:srgbClr val="002060"/>
                </a:solidFill>
              </a:rPr>
              <a:t> </a:t>
            </a:r>
            <a:r>
              <a:rPr lang="vi-VN" sz="5400">
                <a:solidFill>
                  <a:srgbClr val="002060"/>
                </a:solidFill>
              </a:rPr>
              <a:t>Đây Thiên Chúa, Đấng cứu độ tôi, Tôi tin tưởng và không sợ hãi chi, Vì Chúa chính là sức mạnh, Đấng tôi ca mừng, Ngài từng cứu độ tôi.</a:t>
            </a:r>
            <a:endParaRPr lang="en-US" sz="54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C00000"/>
                </a:solidFill>
              </a:rPr>
              <a:t>Đk:</a:t>
            </a:r>
            <a:r>
              <a:rPr lang="en-US" sz="7200">
                <a:solidFill>
                  <a:srgbClr val="002060"/>
                </a:solidFill>
              </a:rPr>
              <a:t> </a:t>
            </a:r>
            <a:r>
              <a:rPr lang="vi-VN" sz="7200">
                <a:solidFill>
                  <a:srgbClr val="002060"/>
                </a:solidFill>
              </a:rPr>
              <a:t>Các bạn hãy vui mừng múc nước tận nguồn suối Đấng cứu độ.</a:t>
            </a:r>
            <a:endParaRPr lang="en-US" sz="72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805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C00000"/>
                </a:solidFill>
              </a:rPr>
              <a:t>Tk2:</a:t>
            </a:r>
            <a:r>
              <a:rPr lang="en-US" sz="5400">
                <a:solidFill>
                  <a:srgbClr val="002060"/>
                </a:solidFill>
              </a:rPr>
              <a:t> </a:t>
            </a:r>
            <a:r>
              <a:rPr lang="vi-VN" sz="5400">
                <a:solidFill>
                  <a:srgbClr val="002060"/>
                </a:solidFill>
              </a:rPr>
              <a:t>Hân hoan tới múc nước tận suối, suối cứu độ và cảm tạ Chúa đi. Cầu khấn Chúa và tỏ bày giữa muôn dân rằng: Sự nghiệp Chúa huyền siêu.</a:t>
            </a:r>
            <a:endParaRPr lang="en-US" sz="54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C00000"/>
                </a:solidFill>
              </a:rPr>
              <a:t>Đk:</a:t>
            </a:r>
            <a:r>
              <a:rPr lang="en-US" sz="7200">
                <a:solidFill>
                  <a:srgbClr val="002060"/>
                </a:solidFill>
              </a:rPr>
              <a:t> </a:t>
            </a:r>
            <a:r>
              <a:rPr lang="vi-VN" sz="7200" smtClean="0">
                <a:solidFill>
                  <a:srgbClr val="002060"/>
                </a:solidFill>
              </a:rPr>
              <a:t>Các bạn hãy vui mừng múc nước tận nguồn suối Đấng cứu độ.</a:t>
            </a:r>
            <a:endParaRPr lang="en-US" sz="72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805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C00000"/>
                </a:solidFill>
              </a:rPr>
              <a:t>Tk3:</a:t>
            </a:r>
            <a:r>
              <a:rPr lang="en-US" sz="5400" smtClean="0">
                <a:solidFill>
                  <a:srgbClr val="002060"/>
                </a:solidFill>
              </a:rPr>
              <a:t> </a:t>
            </a:r>
            <a:r>
              <a:rPr lang="vi-VN" sz="5400">
                <a:solidFill>
                  <a:srgbClr val="002060"/>
                </a:solidFill>
              </a:rPr>
              <a:t>Uy công Chúa hãy hát mừng luôn, Cao rao để trần gian cùng ngắm trông. Vì Đấng Thánh thật vĩ đại của Is-ra-el, Si-on hãy reo hò.</a:t>
            </a:r>
            <a:endParaRPr lang="en-US" sz="54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408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C00000"/>
                </a:solidFill>
              </a:rPr>
              <a:t>Đk:</a:t>
            </a:r>
            <a:r>
              <a:rPr lang="en-US" sz="7200">
                <a:solidFill>
                  <a:srgbClr val="002060"/>
                </a:solidFill>
              </a:rPr>
              <a:t> </a:t>
            </a:r>
            <a:r>
              <a:rPr lang="vi-VN" sz="7200">
                <a:solidFill>
                  <a:srgbClr val="002060"/>
                </a:solidFill>
              </a:rPr>
              <a:t>Các bạn hãy vui mừng múc nước tận nguồn suối Đấng cứu độ.</a:t>
            </a:r>
            <a:endParaRPr lang="en-US" sz="72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805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205</Words>
  <Application>Microsoft Office PowerPoint</Application>
  <PresentationFormat>On-screen Show (16:9)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Office Theme</vt:lpstr>
      <vt:lpstr>1_Office Theme</vt:lpstr>
      <vt:lpstr>2_Office Theme</vt:lpstr>
      <vt:lpstr>3_Office Theme</vt:lpstr>
      <vt:lpstr>4_Office Theme</vt:lpstr>
      <vt:lpstr>THÁNH VỊNH ( Is 12 ) LỄ THÁNH TÂM CHÚA GIÊ-SU  NĂM B LM KIM LONG</vt:lpstr>
      <vt:lpstr>Đk: Các bạn hãy vui mừng múc nước tận nguồn suối Đấng cứu độ.</vt:lpstr>
      <vt:lpstr>Tk1: Đây Thiên Chúa, Đấng cứu độ tôi, Tôi tin tưởng và không sợ hãi chi, Vì Chúa chính là sức mạnh, Đấng tôi ca mừng, Ngài từng cứu độ tôi.</vt:lpstr>
      <vt:lpstr>Đk: Các bạn hãy vui mừng múc nước tận nguồn suối Đấng cứu độ.</vt:lpstr>
      <vt:lpstr>Tk2: Hân hoan tới múc nước tận suối, suối cứu độ và cảm tạ Chúa đi. Cầu khấn Chúa và tỏ bày giữa muôn dân rằng: Sự nghiệp Chúa huyền siêu.</vt:lpstr>
      <vt:lpstr>Đk: Các bạn hãy vui mừng múc nước tận nguồn suối Đấng cứu độ.</vt:lpstr>
      <vt:lpstr>Tk3: Uy công Chúa hãy hát mừng luôn, Cao rao để trần gian cùng ngắm trông. Vì Đấng Thánh thật vĩ đại của Is-ra-el, Si-on hãy reo hò.</vt:lpstr>
      <vt:lpstr>Đk: Các bạn hãy vui mừng múc nước tận nguồn suối Đấng cứu độ.</vt:lpstr>
      <vt:lpstr>PowerPoint Presentation</vt:lpstr>
      <vt:lpstr>Thiên Chúa đã yêu thương chúng ta trước và đã sai Con Một mình đến hy sinh đền thay tội lỗi của chúng ta.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THÁNH VỊNH 79 CHÚA NHẬT I MÙA VỌNG NĂM B LM KIM LONG</dc:title>
  <dc:creator>Hung Nam</dc:creator>
  <cp:lastModifiedBy>Hung Nam</cp:lastModifiedBy>
  <cp:revision>67</cp:revision>
  <dcterms:created xsi:type="dcterms:W3CDTF">2023-12-12T06:39:41Z</dcterms:created>
  <dcterms:modified xsi:type="dcterms:W3CDTF">2023-12-12T14:42:11Z</dcterms:modified>
</cp:coreProperties>
</file>